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16"/>
  </p:notesMasterIdLst>
  <p:sldIdLst>
    <p:sldId id="256" r:id="rId2"/>
    <p:sldId id="452" r:id="rId3"/>
    <p:sldId id="453" r:id="rId4"/>
    <p:sldId id="454" r:id="rId5"/>
    <p:sldId id="376" r:id="rId6"/>
    <p:sldId id="446" r:id="rId7"/>
    <p:sldId id="436" r:id="rId8"/>
    <p:sldId id="450" r:id="rId9"/>
    <p:sldId id="440" r:id="rId10"/>
    <p:sldId id="396" r:id="rId11"/>
    <p:sldId id="442" r:id="rId12"/>
    <p:sldId id="455" r:id="rId13"/>
    <p:sldId id="456" r:id="rId14"/>
    <p:sldId id="265" r:id="rId15"/>
  </p:sldIdLst>
  <p:sldSz cx="9144000" cy="6858000" type="screen4x3"/>
  <p:notesSz cx="67421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4D2F8"/>
    <a:srgbClr val="04171A"/>
    <a:srgbClr val="FEC4BE"/>
    <a:srgbClr val="FF9900"/>
    <a:srgbClr val="73F1AF"/>
    <a:srgbClr val="030F11"/>
    <a:srgbClr val="000000"/>
    <a:srgbClr val="000099"/>
    <a:srgbClr val="70A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98649" autoAdjust="0"/>
  </p:normalViewPr>
  <p:slideViewPr>
    <p:cSldViewPr>
      <p:cViewPr>
        <p:scale>
          <a:sx n="87" d="100"/>
          <a:sy n="87" d="100"/>
        </p:scale>
        <p:origin x="-204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3.xlsx"/><Relationship Id="rId1" Type="http://schemas.openxmlformats.org/officeDocument/2006/relationships/image" Target="../media/image4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image" Target="../media/image3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image" Target="../media/image4.jpeg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3"/>
      <c:hPercent val="57"/>
      <c:rotY val="21"/>
      <c:depthPercent val="8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7363"/>
          <c:h val="0.74623199327809375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6736401673640221E-2"/>
                  <c:y val="-1.94421183642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3928,3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315202231520666E-2"/>
                  <c:y val="-3.1593442341872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3928,3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Sheet1!$A$1:$B$1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Sheet1!$A$2:$B$2</c:f>
              <c:numCache>
                <c:formatCode>#,##0.0</c:formatCode>
                <c:ptCount val="2"/>
                <c:pt idx="0">
                  <c:v>3928.3</c:v>
                </c:pt>
                <c:pt idx="1">
                  <c:v>3928.3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gapDepth val="0"/>
        <c:shape val="cylinder"/>
        <c:axId val="90364160"/>
        <c:axId val="91598848"/>
        <c:axId val="0"/>
      </c:bar3DChart>
      <c:catAx>
        <c:axId val="90364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15988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1598848"/>
        <c:scaling>
          <c:orientation val="minMax"/>
          <c:max val="4500"/>
          <c:min val="1000"/>
        </c:scaling>
        <c:delete val="0"/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#,##0.0" sourceLinked="1"/>
        <c:majorTickMark val="out"/>
        <c:minorTickMark val="none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0364160"/>
        <c:crosses val="autoZero"/>
        <c:crossBetween val="between"/>
        <c:majorUnit val="500"/>
        <c:minorUnit val="50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C4D2F8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591523281812696E-2"/>
          <c:y val="4.1084995638392796E-2"/>
          <c:w val="0.66014459998055863"/>
          <c:h val="0.61999340689933824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9.2592592592593038E-3"/>
                  <c:y val="-1.0320457953947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7160493827160767E-3"/>
                  <c:y val="2.89330955199950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767376300185E-2"/>
                  <c:y val="-2.66389516468741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2400" b="1">
                    <a:solidFill>
                      <a:srgbClr val="030F1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План 2019</c:v>
                </c:pt>
                <c:pt idx="1">
                  <c:v>Ожидаемое исполнение за 2019</c:v>
                </c:pt>
                <c:pt idx="2">
                  <c:v>План 2020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728.7</c:v>
                </c:pt>
                <c:pt idx="1">
                  <c:v>1668</c:v>
                </c:pt>
                <c:pt idx="2">
                  <c:v>1386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6975308641975349E-2"/>
                  <c:y val="-0.110025499853398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592592592593038E-3"/>
                  <c:y val="-0.100353416622678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31977252843395E-2"/>
                  <c:y val="-0.119737223703176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24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План 2019</c:v>
                </c:pt>
                <c:pt idx="1">
                  <c:v>Ожидаемое исполнение за 2019</c:v>
                </c:pt>
                <c:pt idx="2">
                  <c:v>План 2020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3472</c:v>
                </c:pt>
                <c:pt idx="1">
                  <c:v>4645.1000000000004</c:v>
                </c:pt>
                <c:pt idx="2">
                  <c:v>2542.3000000000002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0317952"/>
        <c:axId val="90319488"/>
        <c:axId val="0"/>
      </c:bar3DChart>
      <c:catAx>
        <c:axId val="90317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319488"/>
        <c:crosses val="autoZero"/>
        <c:auto val="1"/>
        <c:lblAlgn val="ctr"/>
        <c:lblOffset val="100"/>
        <c:noMultiLvlLbl val="0"/>
      </c:catAx>
      <c:valAx>
        <c:axId val="90319488"/>
        <c:scaling>
          <c:orientation val="minMax"/>
          <c:max val="1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317952"/>
        <c:crosses val="autoZero"/>
        <c:crossBetween val="between"/>
        <c:majorUnit val="0.2"/>
        <c:minorUnit val="0.2"/>
      </c:valAx>
    </c:plotArea>
    <c:legend>
      <c:legendPos val="r"/>
      <c:layout>
        <c:manualLayout>
          <c:xMode val="edge"/>
          <c:yMode val="edge"/>
          <c:x val="0.73721760474385145"/>
          <c:y val="0.25960823677387335"/>
          <c:w val="0.26278239525614888"/>
          <c:h val="0.29271817775263825"/>
        </c:manualLayout>
      </c:layout>
      <c:overlay val="0"/>
      <c:txPr>
        <a:bodyPr/>
        <a:lstStyle/>
        <a:p>
          <a:pPr>
            <a:defRPr sz="140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7634126281800824"/>
          <c:w val="0.67817040086192493"/>
          <c:h val="0.600345554386830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1"/>
              <c:layout>
                <c:manualLayout>
                  <c:x val="-0.14421402012248483"/>
                  <c:y val="-0.2037167101017245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.0%" sourceLinked="0"/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Земельный налог</c:v>
                </c:pt>
                <c:pt idx="2">
                  <c:v>Налог на имущество физических лиц</c:v>
                </c:pt>
                <c:pt idx="3">
                  <c:v>Госпошлина</c:v>
                </c:pt>
                <c:pt idx="4">
                  <c:v>Аренда имущества</c:v>
                </c:pt>
                <c:pt idx="5">
                  <c:v>Доходы от продажи земельных участков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237</c:v>
                </c:pt>
                <c:pt idx="1">
                  <c:v>506</c:v>
                </c:pt>
                <c:pt idx="2">
                  <c:v>122</c:v>
                </c:pt>
                <c:pt idx="3">
                  <c:v>7</c:v>
                </c:pt>
                <c:pt idx="4">
                  <c:v>14</c:v>
                </c:pt>
                <c:pt idx="5">
                  <c:v>500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486111111111118"/>
          <c:y val="0.29194992775701062"/>
          <c:w val="0.33750000000000074"/>
          <c:h val="0.47278279346863378"/>
        </c:manualLayout>
      </c:layout>
      <c:overlay val="0"/>
    </c:legend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400">
          <a:solidFill>
            <a:srgbClr val="04171A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084767181880104E-2"/>
          <c:y val="0.12615262504052235"/>
          <c:w val="0.59274411879070676"/>
          <c:h val="0.811347560062937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FEC4BE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0296916010498692"/>
                  <c:y val="-2.20331217876005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5.0280086516963148E-2"/>
                  <c:y val="-0.223340487629734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4.3809419655876362E-2"/>
                  <c:y val="-0.2446776203873070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4516872022941577"/>
                  <c:y val="3.4127383534608203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1039.2</c:v>
                </c:pt>
                <c:pt idx="1">
                  <c:v>53.472740000000002</c:v>
                </c:pt>
                <c:pt idx="2">
                  <c:v>195</c:v>
                </c:pt>
                <c:pt idx="3">
                  <c:v>1254.58988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072846796928388"/>
          <c:y val="0.30775814757108944"/>
          <c:w val="0.30383943326528756"/>
          <c:h val="0.32479153932497618"/>
        </c:manualLayout>
      </c:layout>
      <c:overlay val="0"/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olidFill>
              <a:schemeClr val="accent1"/>
            </a:solidFill>
            <a:ln w="27180">
              <a:noFill/>
            </a:ln>
          </c:spPr>
          <c:dPt>
            <c:idx val="0"/>
            <c:bubble3D val="0"/>
            <c:spPr>
              <a:solidFill>
                <a:srgbClr val="C00000"/>
              </a:solidFill>
              <a:ln w="27180">
                <a:noFill/>
              </a:ln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7180">
                <a:noFill/>
              </a:ln>
            </c:spPr>
          </c:dPt>
          <c:dPt>
            <c:idx val="2"/>
            <c:bubble3D val="0"/>
            <c:spPr>
              <a:solidFill>
                <a:srgbClr val="92D050"/>
              </a:solidFill>
              <a:ln w="27180">
                <a:noFill/>
              </a:ln>
            </c:spPr>
          </c:dPt>
          <c:dPt>
            <c:idx val="3"/>
            <c:bubble3D val="0"/>
            <c:spPr>
              <a:solidFill>
                <a:srgbClr val="FFFF66"/>
              </a:solidFill>
              <a:ln w="27180">
                <a:noFill/>
              </a:ln>
            </c:spPr>
          </c:dPt>
          <c:dPt>
            <c:idx val="4"/>
            <c:bubble3D val="0"/>
            <c:spPr>
              <a:solidFill>
                <a:srgbClr val="00B0F0"/>
              </a:solidFill>
              <a:ln w="27180">
                <a:noFill/>
              </a:ln>
            </c:spPr>
          </c:dPt>
          <c:dLbls>
            <c:dLbl>
              <c:idx val="0"/>
              <c:layout>
                <c:manualLayout>
                  <c:x val="0.10246680883639546"/>
                  <c:y val="-9.808986034715665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2758059930008717"/>
                  <c:y val="3.12296202364875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9578762029746283"/>
                  <c:y val="-9.554486018247093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7.1304680664916922E-2"/>
                  <c:y val="-0.1342659991436382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Sheet1!$A$1:$F$1</c:f>
              <c:strCache>
                <c:ptCount val="5"/>
                <c:pt idx="0">
                  <c:v>ЖКХ </c:v>
                </c:pt>
                <c:pt idx="1">
                  <c:v>Национальная экономика</c:v>
                </c:pt>
                <c:pt idx="2">
                  <c:v>Общегосударственные вопросы</c:v>
                </c:pt>
                <c:pt idx="3">
                  <c:v>Социальная политика </c:v>
                </c:pt>
                <c:pt idx="4">
                  <c:v>Национальная оборона</c:v>
                </c:pt>
              </c:strCache>
            </c:strRef>
          </c:cat>
          <c:val>
            <c:numRef>
              <c:f>Sheet1!$A$2:$E$2</c:f>
              <c:numCache>
                <c:formatCode>0.0</c:formatCode>
                <c:ptCount val="5"/>
                <c:pt idx="0">
                  <c:v>377.9</c:v>
                </c:pt>
                <c:pt idx="1">
                  <c:v>1186.7</c:v>
                </c:pt>
                <c:pt idx="2">
                  <c:v>2032</c:v>
                </c:pt>
                <c:pt idx="3">
                  <c:v>136.69999999999999</c:v>
                </c:pt>
                <c:pt idx="4">
                  <c:v>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396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815616797900312E-2"/>
          <c:y val="9.8055327362360417E-2"/>
          <c:w val="0.60153127734033263"/>
          <c:h val="0.819127406993832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4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8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8.6433945756780525E-2"/>
                  <c:y val="4.98316614126685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894411636045496"/>
                  <c:y val="-0.1562537245262409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Коммунальное хозяйство, в т.ч. тех. обслуживание газопроводов - 100,0 тыс. руб.</c:v>
                </c:pt>
                <c:pt idx="1">
                  <c:v>Благоустройство, в т.ч. уличное освещение - 233,9тыс. руб.</c:v>
                </c:pt>
                <c:pt idx="2">
                  <c:v>Программы формирования современной городской среды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  <c:pt idx="1">
                  <c:v>277.89999999999998</c:v>
                </c:pt>
                <c:pt idx="2">
                  <c:v>54.013739999999999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653860454943354"/>
          <c:y val="0.35775089408627231"/>
          <c:w val="0.32003543307086757"/>
          <c:h val="0.51399661962998322"/>
        </c:manualLayout>
      </c:layout>
      <c:overlay val="0"/>
      <c:txPr>
        <a:bodyPr/>
        <a:lstStyle/>
        <a:p>
          <a:pPr>
            <a:defRPr sz="15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719263023382599E-3"/>
          <c:y val="0.26371858537314641"/>
          <c:w val="0.50355054827677959"/>
          <c:h val="0.736281414626855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EC4BE"/>
            </a:solidFill>
          </c:spPr>
          <c:dPt>
            <c:idx val="0"/>
            <c:bubble3D val="0"/>
            <c:spPr>
              <a:solidFill>
                <a:srgbClr val="000099"/>
              </a:solidFill>
            </c:spPr>
          </c:dPt>
          <c:dPt>
            <c:idx val="1"/>
            <c:bubble3D val="0"/>
            <c:spPr>
              <a:solidFill>
                <a:srgbClr val="70A8B0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0.21566419334342782"/>
                  <c:y val="-8.65579705742992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0406178926754553E-2"/>
                  <c:y val="-7.04397585556442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1997616992523087E-2"/>
                  <c:y val="4.950327688820553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200" b="1">
                    <a:solidFill>
                      <a:srgbClr val="FF99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Акцизы</c:v>
                </c:pt>
                <c:pt idx="1">
                  <c:v>Средства местного бюджета</c:v>
                </c:pt>
                <c:pt idx="2">
                  <c:v>Финансовая помощь поселениям на осуществление "дорожной деятельности" (переданные полномочия)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654.6</c:v>
                </c:pt>
                <c:pt idx="1">
                  <c:v>32.1</c:v>
                </c:pt>
                <c:pt idx="2">
                  <c:v>500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5893755922523258"/>
          <c:y val="0.43222411622797902"/>
          <c:w val="0.41846371634101298"/>
          <c:h val="0.54586228070175125"/>
        </c:manualLayout>
      </c:layout>
      <c:overlay val="0"/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745A6-8214-47F3-9BBC-12D3BF5AD0E6}" type="doc">
      <dgm:prSet loTypeId="urn:microsoft.com/office/officeart/2005/8/layout/chevron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9DB274CD-A101-4B79-926A-D964F9BCD18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A687D13-B278-4EFF-8147-E774B570581C}" type="parTrans" cxnId="{22FDEAFA-5685-4D03-9E2E-FDDFDB73E8DA}">
      <dgm:prSet/>
      <dgm:spPr/>
      <dgm:t>
        <a:bodyPr/>
        <a:lstStyle/>
        <a:p>
          <a:endParaRPr lang="ru-RU"/>
        </a:p>
      </dgm:t>
    </dgm:pt>
    <dgm:pt modelId="{7A51EE02-076D-4B3E-B3AF-25A21144F08A}" type="sibTrans" cxnId="{22FDEAFA-5685-4D03-9E2E-FDDFDB73E8DA}">
      <dgm:prSet/>
      <dgm:spPr/>
      <dgm:t>
        <a:bodyPr/>
        <a:lstStyle/>
        <a:p>
          <a:endParaRPr lang="ru-RU"/>
        </a:p>
      </dgm:t>
    </dgm:pt>
    <dgm:pt modelId="{BE14A0F0-ABE0-4573-84A1-A10073F3F274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создание условий для повышения качества предоставления муниципальных услуг;</a:t>
          </a:r>
          <a:endParaRPr lang="ru-RU" sz="20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23380F-C743-43DE-9DDD-6359014D9E85}" type="parTrans" cxnId="{5AC8D477-4A38-4F54-A0C8-DAD6E75CE3AC}">
      <dgm:prSet/>
      <dgm:spPr/>
      <dgm:t>
        <a:bodyPr/>
        <a:lstStyle/>
        <a:p>
          <a:endParaRPr lang="ru-RU"/>
        </a:p>
      </dgm:t>
    </dgm:pt>
    <dgm:pt modelId="{CF4C5302-EF6B-4142-88BE-1884D1406B45}" type="sibTrans" cxnId="{5AC8D477-4A38-4F54-A0C8-DAD6E75CE3AC}">
      <dgm:prSet/>
      <dgm:spPr/>
      <dgm:t>
        <a:bodyPr/>
        <a:lstStyle/>
        <a:p>
          <a:endParaRPr lang="ru-RU"/>
        </a:p>
      </dgm:t>
    </dgm:pt>
    <dgm:pt modelId="{1B8A8099-0388-4550-930E-1C63BF6DB27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899F5F0-385C-425B-B4C2-4B822597B1B9}" type="parTrans" cxnId="{D74F5BE8-B187-43FC-BADB-EF9377E77694}">
      <dgm:prSet/>
      <dgm:spPr/>
      <dgm:t>
        <a:bodyPr/>
        <a:lstStyle/>
        <a:p>
          <a:endParaRPr lang="ru-RU"/>
        </a:p>
      </dgm:t>
    </dgm:pt>
    <dgm:pt modelId="{964E9E40-E825-4EFB-B606-73294BE4B0F1}" type="sibTrans" cxnId="{D74F5BE8-B187-43FC-BADB-EF9377E77694}">
      <dgm:prSet/>
      <dgm:spPr/>
      <dgm:t>
        <a:bodyPr/>
        <a:lstStyle/>
        <a:p>
          <a:endParaRPr lang="ru-RU"/>
        </a:p>
      </dgm:t>
    </dgm:pt>
    <dgm:pt modelId="{1EF374FE-63D4-4A32-A5B2-0BB9451003B0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бюджета;</a:t>
          </a:r>
          <a:endParaRPr lang="ru-RU" sz="20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2B2C71-0D47-448A-BE01-1841D073C176}" type="parTrans" cxnId="{FDC7B8E2-0057-4F9C-A5E5-D875C8758817}">
      <dgm:prSet/>
      <dgm:spPr/>
      <dgm:t>
        <a:bodyPr/>
        <a:lstStyle/>
        <a:p>
          <a:endParaRPr lang="ru-RU"/>
        </a:p>
      </dgm:t>
    </dgm:pt>
    <dgm:pt modelId="{DC210DB9-3B4A-4528-A04D-D15A94F5AA74}" type="sibTrans" cxnId="{FDC7B8E2-0057-4F9C-A5E5-D875C8758817}">
      <dgm:prSet/>
      <dgm:spPr/>
      <dgm:t>
        <a:bodyPr/>
        <a:lstStyle/>
        <a:p>
          <a:endParaRPr lang="ru-RU"/>
        </a:p>
      </dgm:t>
    </dgm:pt>
    <dgm:pt modelId="{02F0F8B6-22B9-4BE2-BA7F-0EA942929B8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01B0758-93B9-4518-B27F-FFEC80A62B14}" type="parTrans" cxnId="{454F776A-4C33-45D6-839E-4670D4C8CA40}">
      <dgm:prSet/>
      <dgm:spPr/>
      <dgm:t>
        <a:bodyPr/>
        <a:lstStyle/>
        <a:p>
          <a:endParaRPr lang="ru-RU"/>
        </a:p>
      </dgm:t>
    </dgm:pt>
    <dgm:pt modelId="{D0D89B41-B38E-4B41-8CA6-31C2D66692F3}" type="sibTrans" cxnId="{454F776A-4C33-45D6-839E-4670D4C8CA40}">
      <dgm:prSet/>
      <dgm:spPr/>
      <dgm:t>
        <a:bodyPr/>
        <a:lstStyle/>
        <a:p>
          <a:endParaRPr lang="ru-RU"/>
        </a:p>
      </dgm:t>
    </dgm:pt>
    <dgm:pt modelId="{826E079F-BAF6-482A-9EC3-0362700B201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повышение прозрачности и открытости в рамках ЕИС «Электронный бюджет».</a:t>
          </a:r>
          <a:endParaRPr lang="ru-RU" sz="20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993696-893F-4F4F-9072-61B80E78FDA2}" type="parTrans" cxnId="{7173A6BE-C668-4163-A7C0-226CE025833C}">
      <dgm:prSet/>
      <dgm:spPr/>
      <dgm:t>
        <a:bodyPr/>
        <a:lstStyle/>
        <a:p>
          <a:endParaRPr lang="ru-RU"/>
        </a:p>
      </dgm:t>
    </dgm:pt>
    <dgm:pt modelId="{0CCFE229-CD91-4EF5-8E08-030CDA743A20}" type="sibTrans" cxnId="{7173A6BE-C668-4163-A7C0-226CE025833C}">
      <dgm:prSet/>
      <dgm:spPr/>
      <dgm:t>
        <a:bodyPr/>
        <a:lstStyle/>
        <a:p>
          <a:endParaRPr lang="ru-RU"/>
        </a:p>
      </dgm:t>
    </dgm:pt>
    <dgm:pt modelId="{35320DCE-79FC-4115-B4E0-C853B76EF0A6}" type="pres">
      <dgm:prSet presAssocID="{C01745A6-8214-47F3-9BBC-12D3BF5AD0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63059B-0D47-41D4-9EEA-F77598B00C61}" type="pres">
      <dgm:prSet presAssocID="{9DB274CD-A101-4B79-926A-D964F9BCD184}" presName="composite" presStyleCnt="0"/>
      <dgm:spPr/>
      <dgm:t>
        <a:bodyPr/>
        <a:lstStyle/>
        <a:p>
          <a:endParaRPr lang="ru-RU"/>
        </a:p>
      </dgm:t>
    </dgm:pt>
    <dgm:pt modelId="{D0DC0653-6F0F-42E8-9EC5-DC24385A9A47}" type="pres">
      <dgm:prSet presAssocID="{9DB274CD-A101-4B79-926A-D964F9BCD18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EC509-4568-483B-956A-2B89F9BE25C5}" type="pres">
      <dgm:prSet presAssocID="{9DB274CD-A101-4B79-926A-D964F9BCD18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9F3D-A95B-43AC-BEF7-51EDAF2EA89F}" type="pres">
      <dgm:prSet presAssocID="{7A51EE02-076D-4B3E-B3AF-25A21144F08A}" presName="sp" presStyleCnt="0"/>
      <dgm:spPr/>
      <dgm:t>
        <a:bodyPr/>
        <a:lstStyle/>
        <a:p>
          <a:endParaRPr lang="ru-RU"/>
        </a:p>
      </dgm:t>
    </dgm:pt>
    <dgm:pt modelId="{7E55D60F-E138-42B3-A375-5F63F235CB61}" type="pres">
      <dgm:prSet presAssocID="{1B8A8099-0388-4550-930E-1C63BF6DB27F}" presName="composite" presStyleCnt="0"/>
      <dgm:spPr/>
      <dgm:t>
        <a:bodyPr/>
        <a:lstStyle/>
        <a:p>
          <a:endParaRPr lang="ru-RU"/>
        </a:p>
      </dgm:t>
    </dgm:pt>
    <dgm:pt modelId="{F2A8CB4D-BADF-4ABB-9783-1E8DB6FA0279}" type="pres">
      <dgm:prSet presAssocID="{1B8A8099-0388-4550-930E-1C63BF6DB27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ACC9F-C8B5-4918-A500-E619943F6081}" type="pres">
      <dgm:prSet presAssocID="{1B8A8099-0388-4550-930E-1C63BF6DB27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15125-83F4-47A3-9C0A-BDE747DD4869}" type="pres">
      <dgm:prSet presAssocID="{964E9E40-E825-4EFB-B606-73294BE4B0F1}" presName="sp" presStyleCnt="0"/>
      <dgm:spPr/>
      <dgm:t>
        <a:bodyPr/>
        <a:lstStyle/>
        <a:p>
          <a:endParaRPr lang="ru-RU"/>
        </a:p>
      </dgm:t>
    </dgm:pt>
    <dgm:pt modelId="{756736DA-4416-48D7-B4C3-4E52CAF6E946}" type="pres">
      <dgm:prSet presAssocID="{02F0F8B6-22B9-4BE2-BA7F-0EA942929B8B}" presName="composite" presStyleCnt="0"/>
      <dgm:spPr/>
      <dgm:t>
        <a:bodyPr/>
        <a:lstStyle/>
        <a:p>
          <a:endParaRPr lang="ru-RU"/>
        </a:p>
      </dgm:t>
    </dgm:pt>
    <dgm:pt modelId="{7AEEF0FE-FE0E-4CDF-923B-27B971B22D09}" type="pres">
      <dgm:prSet presAssocID="{02F0F8B6-22B9-4BE2-BA7F-0EA942929B8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A7FEC-4E6C-4538-A7FA-D02A39545EA9}" type="pres">
      <dgm:prSet presAssocID="{02F0F8B6-22B9-4BE2-BA7F-0EA942929B8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FA2EC1-D413-4EF3-BDE9-9BF2C3559192}" type="presOf" srcId="{1B8A8099-0388-4550-930E-1C63BF6DB27F}" destId="{F2A8CB4D-BADF-4ABB-9783-1E8DB6FA0279}" srcOrd="0" destOrd="0" presId="urn:microsoft.com/office/officeart/2005/8/layout/chevron2"/>
    <dgm:cxn modelId="{FDC7B8E2-0057-4F9C-A5E5-D875C8758817}" srcId="{1B8A8099-0388-4550-930E-1C63BF6DB27F}" destId="{1EF374FE-63D4-4A32-A5B2-0BB9451003B0}" srcOrd="0" destOrd="0" parTransId="{DD2B2C71-0D47-448A-BE01-1841D073C176}" sibTransId="{DC210DB9-3B4A-4528-A04D-D15A94F5AA74}"/>
    <dgm:cxn modelId="{C02088E5-1334-4005-99AD-F11ACB4265EB}" type="presOf" srcId="{02F0F8B6-22B9-4BE2-BA7F-0EA942929B8B}" destId="{7AEEF0FE-FE0E-4CDF-923B-27B971B22D09}" srcOrd="0" destOrd="0" presId="urn:microsoft.com/office/officeart/2005/8/layout/chevron2"/>
    <dgm:cxn modelId="{88113AC9-FB6B-40EF-92D7-FC045D597FB8}" type="presOf" srcId="{826E079F-BAF6-482A-9EC3-0362700B2019}" destId="{15BA7FEC-4E6C-4538-A7FA-D02A39545EA9}" srcOrd="0" destOrd="0" presId="urn:microsoft.com/office/officeart/2005/8/layout/chevron2"/>
    <dgm:cxn modelId="{D74F5BE8-B187-43FC-BADB-EF9377E77694}" srcId="{C01745A6-8214-47F3-9BBC-12D3BF5AD0E6}" destId="{1B8A8099-0388-4550-930E-1C63BF6DB27F}" srcOrd="1" destOrd="0" parTransId="{3899F5F0-385C-425B-B4C2-4B822597B1B9}" sibTransId="{964E9E40-E825-4EFB-B606-73294BE4B0F1}"/>
    <dgm:cxn modelId="{4996FB9A-84D7-4A5A-89F9-6BC24B14EA88}" type="presOf" srcId="{9DB274CD-A101-4B79-926A-D964F9BCD184}" destId="{D0DC0653-6F0F-42E8-9EC5-DC24385A9A47}" srcOrd="0" destOrd="0" presId="urn:microsoft.com/office/officeart/2005/8/layout/chevron2"/>
    <dgm:cxn modelId="{454F776A-4C33-45D6-839E-4670D4C8CA40}" srcId="{C01745A6-8214-47F3-9BBC-12D3BF5AD0E6}" destId="{02F0F8B6-22B9-4BE2-BA7F-0EA942929B8B}" srcOrd="2" destOrd="0" parTransId="{001B0758-93B9-4518-B27F-FFEC80A62B14}" sibTransId="{D0D89B41-B38E-4B41-8CA6-31C2D66692F3}"/>
    <dgm:cxn modelId="{03A06299-D0B5-4478-B235-9CC61773C2CF}" type="presOf" srcId="{C01745A6-8214-47F3-9BBC-12D3BF5AD0E6}" destId="{35320DCE-79FC-4115-B4E0-C853B76EF0A6}" srcOrd="0" destOrd="0" presId="urn:microsoft.com/office/officeart/2005/8/layout/chevron2"/>
    <dgm:cxn modelId="{61CB6702-6D95-46D6-9F3D-735B283DF3BE}" type="presOf" srcId="{BE14A0F0-ABE0-4573-84A1-A10073F3F274}" destId="{5FEEC509-4568-483B-956A-2B89F9BE25C5}" srcOrd="0" destOrd="0" presId="urn:microsoft.com/office/officeart/2005/8/layout/chevron2"/>
    <dgm:cxn modelId="{606549E4-F9CD-443C-B180-B4D47ABC8215}" type="presOf" srcId="{1EF374FE-63D4-4A32-A5B2-0BB9451003B0}" destId="{FA7ACC9F-C8B5-4918-A500-E619943F6081}" srcOrd="0" destOrd="0" presId="urn:microsoft.com/office/officeart/2005/8/layout/chevron2"/>
    <dgm:cxn modelId="{7173A6BE-C668-4163-A7C0-226CE025833C}" srcId="{02F0F8B6-22B9-4BE2-BA7F-0EA942929B8B}" destId="{826E079F-BAF6-482A-9EC3-0362700B2019}" srcOrd="0" destOrd="0" parTransId="{AD993696-893F-4F4F-9072-61B80E78FDA2}" sibTransId="{0CCFE229-CD91-4EF5-8E08-030CDA743A20}"/>
    <dgm:cxn modelId="{5AC8D477-4A38-4F54-A0C8-DAD6E75CE3AC}" srcId="{9DB274CD-A101-4B79-926A-D964F9BCD184}" destId="{BE14A0F0-ABE0-4573-84A1-A10073F3F274}" srcOrd="0" destOrd="0" parTransId="{AC23380F-C743-43DE-9DDD-6359014D9E85}" sibTransId="{CF4C5302-EF6B-4142-88BE-1884D1406B45}"/>
    <dgm:cxn modelId="{22FDEAFA-5685-4D03-9E2E-FDDFDB73E8DA}" srcId="{C01745A6-8214-47F3-9BBC-12D3BF5AD0E6}" destId="{9DB274CD-A101-4B79-926A-D964F9BCD184}" srcOrd="0" destOrd="0" parTransId="{8A687D13-B278-4EFF-8147-E774B570581C}" sibTransId="{7A51EE02-076D-4B3E-B3AF-25A21144F08A}"/>
    <dgm:cxn modelId="{674F7597-438E-47A7-B764-6F19E284A4DE}" type="presParOf" srcId="{35320DCE-79FC-4115-B4E0-C853B76EF0A6}" destId="{A063059B-0D47-41D4-9EEA-F77598B00C61}" srcOrd="0" destOrd="0" presId="urn:microsoft.com/office/officeart/2005/8/layout/chevron2"/>
    <dgm:cxn modelId="{16C8D949-ED0E-4E14-98CA-B30DE7506EA2}" type="presParOf" srcId="{A063059B-0D47-41D4-9EEA-F77598B00C61}" destId="{D0DC0653-6F0F-42E8-9EC5-DC24385A9A47}" srcOrd="0" destOrd="0" presId="urn:microsoft.com/office/officeart/2005/8/layout/chevron2"/>
    <dgm:cxn modelId="{97627F6F-E184-4DB7-AFF6-398E797A2564}" type="presParOf" srcId="{A063059B-0D47-41D4-9EEA-F77598B00C61}" destId="{5FEEC509-4568-483B-956A-2B89F9BE25C5}" srcOrd="1" destOrd="0" presId="urn:microsoft.com/office/officeart/2005/8/layout/chevron2"/>
    <dgm:cxn modelId="{32AA1886-27E0-42A9-9C50-F512E3E3D83D}" type="presParOf" srcId="{35320DCE-79FC-4115-B4E0-C853B76EF0A6}" destId="{42B39F3D-A95B-43AC-BEF7-51EDAF2EA89F}" srcOrd="1" destOrd="0" presId="urn:microsoft.com/office/officeart/2005/8/layout/chevron2"/>
    <dgm:cxn modelId="{76AB2065-FFF1-435C-8F48-8C4994BF2F3F}" type="presParOf" srcId="{35320DCE-79FC-4115-B4E0-C853B76EF0A6}" destId="{7E55D60F-E138-42B3-A375-5F63F235CB61}" srcOrd="2" destOrd="0" presId="urn:microsoft.com/office/officeart/2005/8/layout/chevron2"/>
    <dgm:cxn modelId="{8A3BA37E-3A30-4C7C-A7E4-0134039C94A7}" type="presParOf" srcId="{7E55D60F-E138-42B3-A375-5F63F235CB61}" destId="{F2A8CB4D-BADF-4ABB-9783-1E8DB6FA0279}" srcOrd="0" destOrd="0" presId="urn:microsoft.com/office/officeart/2005/8/layout/chevron2"/>
    <dgm:cxn modelId="{0897E5ED-9B48-4D27-8C60-DA9DEA6614EA}" type="presParOf" srcId="{7E55D60F-E138-42B3-A375-5F63F235CB61}" destId="{FA7ACC9F-C8B5-4918-A500-E619943F6081}" srcOrd="1" destOrd="0" presId="urn:microsoft.com/office/officeart/2005/8/layout/chevron2"/>
    <dgm:cxn modelId="{39564FB1-20A7-4E9E-B4D0-0A1C50DCCC74}" type="presParOf" srcId="{35320DCE-79FC-4115-B4E0-C853B76EF0A6}" destId="{CEB15125-83F4-47A3-9C0A-BDE747DD4869}" srcOrd="3" destOrd="0" presId="urn:microsoft.com/office/officeart/2005/8/layout/chevron2"/>
    <dgm:cxn modelId="{29EFC066-2162-43E8-B63B-79430A2CE68F}" type="presParOf" srcId="{35320DCE-79FC-4115-B4E0-C853B76EF0A6}" destId="{756736DA-4416-48D7-B4C3-4E52CAF6E946}" srcOrd="4" destOrd="0" presId="urn:microsoft.com/office/officeart/2005/8/layout/chevron2"/>
    <dgm:cxn modelId="{FE8B6604-36B2-4A26-B4A5-10A1F8AA7FA3}" type="presParOf" srcId="{756736DA-4416-48D7-B4C3-4E52CAF6E946}" destId="{7AEEF0FE-FE0E-4CDF-923B-27B971B22D09}" srcOrd="0" destOrd="0" presId="urn:microsoft.com/office/officeart/2005/8/layout/chevron2"/>
    <dgm:cxn modelId="{9C3368E6-24E3-4889-812A-65A80FB9EFE0}" type="presParOf" srcId="{756736DA-4416-48D7-B4C3-4E52CAF6E946}" destId="{15BA7FEC-4E6C-4538-A7FA-D02A39545E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6C19A-D1BD-4EEE-A9DA-3D764B463C87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F6A84F-1E1E-4195-92C9-572143452F44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E59D5E-A65F-4A12-9E18-E47696C92CC9}" type="parTrans" cxnId="{6AB2BBB0-DE8A-45BF-BDC4-87EB85E815C1}">
      <dgm:prSet/>
      <dgm:spPr/>
      <dgm:t>
        <a:bodyPr/>
        <a:lstStyle/>
        <a:p>
          <a:endParaRPr lang="ru-RU"/>
        </a:p>
      </dgm:t>
    </dgm:pt>
    <dgm:pt modelId="{22B8F3B6-3BCC-420E-8EAB-B3D0DF388A1C}" type="sibTrans" cxnId="{6AB2BBB0-DE8A-45BF-BDC4-87EB85E815C1}">
      <dgm:prSet/>
      <dgm:spPr/>
      <dgm:t>
        <a:bodyPr/>
        <a:lstStyle/>
        <a:p>
          <a:endParaRPr lang="ru-RU"/>
        </a:p>
      </dgm:t>
    </dgm:pt>
    <dgm:pt modelId="{75405E68-8BA9-4C9C-AC7E-7D0B0C75F08D}">
      <dgm:prSet phldrT="[Текст]" custT="1"/>
      <dgm:spPr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gm:t>
    </dgm:pt>
    <dgm:pt modelId="{A0334900-94EB-4B1C-A4C1-BE8D55C96165}" type="parTrans" cxnId="{39B41CC8-34DE-44B2-A74F-76D61F64CAF4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AAE562C6-EB47-449E-B862-2459F0287A0B}" type="sibTrans" cxnId="{39B41CC8-34DE-44B2-A74F-76D61F64CAF4}">
      <dgm:prSet/>
      <dgm:spPr/>
      <dgm:t>
        <a:bodyPr/>
        <a:lstStyle/>
        <a:p>
          <a:endParaRPr lang="ru-RU"/>
        </a:p>
      </dgm:t>
    </dgm:pt>
    <dgm:pt modelId="{13522294-BC0F-431A-8A53-3ECCEDCC1BD5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825835-D217-494A-9CD6-D42ED7237683}" type="parTrans" cxnId="{028480AA-29A6-4C83-B5E7-2C762269A07B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9ECFF156-3D3F-421B-AE2D-17949FCD3875}" type="sibTrans" cxnId="{028480AA-29A6-4C83-B5E7-2C762269A07B}">
      <dgm:prSet/>
      <dgm:spPr/>
      <dgm:t>
        <a:bodyPr/>
        <a:lstStyle/>
        <a:p>
          <a:endParaRPr lang="ru-RU"/>
        </a:p>
      </dgm:t>
    </dgm:pt>
    <dgm:pt modelId="{F06FE77E-125C-4473-889B-2D89AC2FC0CD}">
      <dgm:prSet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D56110-C2C6-4E41-B6B3-DFAFFABF8D0E}" type="parTrans" cxnId="{D67442FE-F799-429D-9300-0CCC3C062DC2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E44661FA-159E-4CE1-AD32-EA2257D1DD3C}" type="sibTrans" cxnId="{D67442FE-F799-429D-9300-0CCC3C062DC2}">
      <dgm:prSet/>
      <dgm:spPr/>
      <dgm:t>
        <a:bodyPr/>
        <a:lstStyle/>
        <a:p>
          <a:endParaRPr lang="ru-RU"/>
        </a:p>
      </dgm:t>
    </dgm:pt>
    <dgm:pt modelId="{30F0DC53-868C-413D-87F4-DC3C8A3A29F8}" type="pres">
      <dgm:prSet presAssocID="{FFC6C19A-D1BD-4EEE-A9DA-3D764B463C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7A45E5-BB97-484B-AA0B-C69506AEA082}" type="pres">
      <dgm:prSet presAssocID="{36F6A84F-1E1E-4195-92C9-572143452F44}" presName="centerShape" presStyleLbl="node0" presStyleIdx="0" presStyleCnt="1" custScaleX="97206" custScaleY="107735" custLinFactNeighborX="183" custLinFactNeighborY="-658"/>
      <dgm:spPr/>
      <dgm:t>
        <a:bodyPr/>
        <a:lstStyle/>
        <a:p>
          <a:endParaRPr lang="ru-RU"/>
        </a:p>
      </dgm:t>
    </dgm:pt>
    <dgm:pt modelId="{98E2C0D9-682E-4E28-9427-5863FC5BA4B9}" type="pres">
      <dgm:prSet presAssocID="{9AD56110-C2C6-4E41-B6B3-DFAFFABF8D0E}" presName="parTrans" presStyleLbl="bgSibTrans2D1" presStyleIdx="0" presStyleCnt="3" custLinFactNeighborX="3246" custLinFactNeighborY="10473"/>
      <dgm:spPr/>
      <dgm:t>
        <a:bodyPr/>
        <a:lstStyle/>
        <a:p>
          <a:endParaRPr lang="ru-RU"/>
        </a:p>
      </dgm:t>
    </dgm:pt>
    <dgm:pt modelId="{D1018164-CA12-4A3A-BE33-CD5DA57461E2}" type="pres">
      <dgm:prSet presAssocID="{F06FE77E-125C-4473-889B-2D89AC2FC0CD}" presName="node" presStyleLbl="node1" presStyleIdx="0" presStyleCnt="3" custScaleX="106859" custScaleY="120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CC65D-D232-4430-A106-2538A1FDC01E}" type="pres">
      <dgm:prSet presAssocID="{A0334900-94EB-4B1C-A4C1-BE8D55C96165}" presName="parTrans" presStyleLbl="bgSibTrans2D1" presStyleIdx="1" presStyleCnt="3" custLinFactNeighborX="-1450" custLinFactNeighborY="15289"/>
      <dgm:spPr/>
      <dgm:t>
        <a:bodyPr/>
        <a:lstStyle/>
        <a:p>
          <a:endParaRPr lang="ru-RU"/>
        </a:p>
      </dgm:t>
    </dgm:pt>
    <dgm:pt modelId="{89E414C2-0460-455A-B3CB-6FA184DD64F8}" type="pres">
      <dgm:prSet presAssocID="{75405E68-8BA9-4C9C-AC7E-7D0B0C75F08D}" presName="node" presStyleLbl="node1" presStyleIdx="1" presStyleCnt="3" custScaleY="80458" custRadScaleRad="96136" custRadScaleInc="-1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02878-CAA7-4FB6-A9BC-F5706D6AD8C9}" type="pres">
      <dgm:prSet presAssocID="{5E825835-D217-494A-9CD6-D42ED7237683}" presName="parTrans" presStyleLbl="bgSibTrans2D1" presStyleIdx="2" presStyleCnt="3" custLinFactNeighborX="-4539" custLinFactNeighborY="1670"/>
      <dgm:spPr/>
      <dgm:t>
        <a:bodyPr/>
        <a:lstStyle/>
        <a:p>
          <a:endParaRPr lang="ru-RU"/>
        </a:p>
      </dgm:t>
    </dgm:pt>
    <dgm:pt modelId="{140C329E-2AE1-4BBD-BFE4-298545D3C13F}" type="pres">
      <dgm:prSet presAssocID="{13522294-BC0F-431A-8A53-3ECCEDCC1BD5}" presName="node" presStyleLbl="node1" presStyleIdx="2" presStyleCnt="3" custScaleX="84302" custScaleY="91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3765F0-E960-4D8E-ADA8-659D39F80670}" type="presOf" srcId="{75405E68-8BA9-4C9C-AC7E-7D0B0C75F08D}" destId="{89E414C2-0460-455A-B3CB-6FA184DD64F8}" srcOrd="0" destOrd="0" presId="urn:microsoft.com/office/officeart/2005/8/layout/radial4"/>
    <dgm:cxn modelId="{6AB2BBB0-DE8A-45BF-BDC4-87EB85E815C1}" srcId="{FFC6C19A-D1BD-4EEE-A9DA-3D764B463C87}" destId="{36F6A84F-1E1E-4195-92C9-572143452F44}" srcOrd="0" destOrd="0" parTransId="{DFE59D5E-A65F-4A12-9E18-E47696C92CC9}" sibTransId="{22B8F3B6-3BCC-420E-8EAB-B3D0DF388A1C}"/>
    <dgm:cxn modelId="{39B41CC8-34DE-44B2-A74F-76D61F64CAF4}" srcId="{36F6A84F-1E1E-4195-92C9-572143452F44}" destId="{75405E68-8BA9-4C9C-AC7E-7D0B0C75F08D}" srcOrd="1" destOrd="0" parTransId="{A0334900-94EB-4B1C-A4C1-BE8D55C96165}" sibTransId="{AAE562C6-EB47-449E-B862-2459F0287A0B}"/>
    <dgm:cxn modelId="{3BF53CC8-8B4A-4F7E-A432-66E299ED2AEC}" type="presOf" srcId="{FFC6C19A-D1BD-4EEE-A9DA-3D764B463C87}" destId="{30F0DC53-868C-413D-87F4-DC3C8A3A29F8}" srcOrd="0" destOrd="0" presId="urn:microsoft.com/office/officeart/2005/8/layout/radial4"/>
    <dgm:cxn modelId="{EB9C1E62-9F98-4AD3-B29E-05B5850DEDAF}" type="presOf" srcId="{13522294-BC0F-431A-8A53-3ECCEDCC1BD5}" destId="{140C329E-2AE1-4BBD-BFE4-298545D3C13F}" srcOrd="0" destOrd="0" presId="urn:microsoft.com/office/officeart/2005/8/layout/radial4"/>
    <dgm:cxn modelId="{58B5A831-B1D8-4014-AE71-0B82CA96FB7D}" type="presOf" srcId="{9AD56110-C2C6-4E41-B6B3-DFAFFABF8D0E}" destId="{98E2C0D9-682E-4E28-9427-5863FC5BA4B9}" srcOrd="0" destOrd="0" presId="urn:microsoft.com/office/officeart/2005/8/layout/radial4"/>
    <dgm:cxn modelId="{D67442FE-F799-429D-9300-0CCC3C062DC2}" srcId="{36F6A84F-1E1E-4195-92C9-572143452F44}" destId="{F06FE77E-125C-4473-889B-2D89AC2FC0CD}" srcOrd="0" destOrd="0" parTransId="{9AD56110-C2C6-4E41-B6B3-DFAFFABF8D0E}" sibTransId="{E44661FA-159E-4CE1-AD32-EA2257D1DD3C}"/>
    <dgm:cxn modelId="{08D97E02-C43D-4CD5-87AD-686A44467433}" type="presOf" srcId="{F06FE77E-125C-4473-889B-2D89AC2FC0CD}" destId="{D1018164-CA12-4A3A-BE33-CD5DA57461E2}" srcOrd="0" destOrd="0" presId="urn:microsoft.com/office/officeart/2005/8/layout/radial4"/>
    <dgm:cxn modelId="{BF9D6A21-1AFB-498C-8ED6-6B3D14237C1D}" type="presOf" srcId="{5E825835-D217-494A-9CD6-D42ED7237683}" destId="{7A402878-CAA7-4FB6-A9BC-F5706D6AD8C9}" srcOrd="0" destOrd="0" presId="urn:microsoft.com/office/officeart/2005/8/layout/radial4"/>
    <dgm:cxn modelId="{028480AA-29A6-4C83-B5E7-2C762269A07B}" srcId="{36F6A84F-1E1E-4195-92C9-572143452F44}" destId="{13522294-BC0F-431A-8A53-3ECCEDCC1BD5}" srcOrd="2" destOrd="0" parTransId="{5E825835-D217-494A-9CD6-D42ED7237683}" sibTransId="{9ECFF156-3D3F-421B-AE2D-17949FCD3875}"/>
    <dgm:cxn modelId="{CF0EBBD0-EC6E-4245-AC29-83E36BC4BFDD}" type="presOf" srcId="{36F6A84F-1E1E-4195-92C9-572143452F44}" destId="{427A45E5-BB97-484B-AA0B-C69506AEA082}" srcOrd="0" destOrd="0" presId="urn:microsoft.com/office/officeart/2005/8/layout/radial4"/>
    <dgm:cxn modelId="{4004A910-3983-483E-8A07-3EE12C4AC1A7}" type="presOf" srcId="{A0334900-94EB-4B1C-A4C1-BE8D55C96165}" destId="{315CC65D-D232-4430-A106-2538A1FDC01E}" srcOrd="0" destOrd="0" presId="urn:microsoft.com/office/officeart/2005/8/layout/radial4"/>
    <dgm:cxn modelId="{B0BE3AC8-8C28-40BB-9ED8-3128F004CA37}" type="presParOf" srcId="{30F0DC53-868C-413D-87F4-DC3C8A3A29F8}" destId="{427A45E5-BB97-484B-AA0B-C69506AEA082}" srcOrd="0" destOrd="0" presId="urn:microsoft.com/office/officeart/2005/8/layout/radial4"/>
    <dgm:cxn modelId="{2E942A91-A3EA-406F-96DB-C00D9128E560}" type="presParOf" srcId="{30F0DC53-868C-413D-87F4-DC3C8A3A29F8}" destId="{98E2C0D9-682E-4E28-9427-5863FC5BA4B9}" srcOrd="1" destOrd="0" presId="urn:microsoft.com/office/officeart/2005/8/layout/radial4"/>
    <dgm:cxn modelId="{4DF3B565-52FB-4B99-9421-DE35539F6273}" type="presParOf" srcId="{30F0DC53-868C-413D-87F4-DC3C8A3A29F8}" destId="{D1018164-CA12-4A3A-BE33-CD5DA57461E2}" srcOrd="2" destOrd="0" presId="urn:microsoft.com/office/officeart/2005/8/layout/radial4"/>
    <dgm:cxn modelId="{D7B4CA6E-A257-4929-897B-D927C2DE788A}" type="presParOf" srcId="{30F0DC53-868C-413D-87F4-DC3C8A3A29F8}" destId="{315CC65D-D232-4430-A106-2538A1FDC01E}" srcOrd="3" destOrd="0" presId="urn:microsoft.com/office/officeart/2005/8/layout/radial4"/>
    <dgm:cxn modelId="{78F4AD6B-5526-4ADC-99FC-BF3098FA4E54}" type="presParOf" srcId="{30F0DC53-868C-413D-87F4-DC3C8A3A29F8}" destId="{89E414C2-0460-455A-B3CB-6FA184DD64F8}" srcOrd="4" destOrd="0" presId="urn:microsoft.com/office/officeart/2005/8/layout/radial4"/>
    <dgm:cxn modelId="{E0A256A8-DDB0-4270-BE96-839FE737E2EB}" type="presParOf" srcId="{30F0DC53-868C-413D-87F4-DC3C8A3A29F8}" destId="{7A402878-CAA7-4FB6-A9BC-F5706D6AD8C9}" srcOrd="5" destOrd="0" presId="urn:microsoft.com/office/officeart/2005/8/layout/radial4"/>
    <dgm:cxn modelId="{DC7B641B-9398-4C4A-92C8-20B5643F9930}" type="presParOf" srcId="{30F0DC53-868C-413D-87F4-DC3C8A3A29F8}" destId="{140C329E-2AE1-4BBD-BFE4-298545D3C13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96C3B-12A9-414B-83E5-872C9E50D245}" type="doc">
      <dgm:prSet loTypeId="urn:microsoft.com/office/officeart/2005/8/layout/radial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4DA57D-F5B9-4B0A-81DB-BFF5743DF2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110396-62AE-4C5A-BD9F-78923E3C5DC0}" type="parTrans" cxnId="{197DD7CD-3248-4F80-865D-0F7F723F0515}">
      <dgm:prSet/>
      <dgm:spPr/>
      <dgm:t>
        <a:bodyPr/>
        <a:lstStyle/>
        <a:p>
          <a:endParaRPr lang="ru-RU"/>
        </a:p>
      </dgm:t>
    </dgm:pt>
    <dgm:pt modelId="{9A87D320-87D3-4451-A11E-7E716A072CE7}" type="sibTrans" cxnId="{197DD7CD-3248-4F80-865D-0F7F723F0515}">
      <dgm:prSet/>
      <dgm:spPr/>
      <dgm:t>
        <a:bodyPr/>
        <a:lstStyle/>
        <a:p>
          <a:endParaRPr lang="ru-RU"/>
        </a:p>
      </dgm:t>
    </dgm:pt>
    <dgm:pt modelId="{8C6B28F2-4CDA-4681-B3EC-C0BC60DC982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E2AFC4-483F-4D90-B011-6C7069715EDC}" type="parTrans" cxnId="{1438775A-FBD3-4E09-AE96-A1E795C7410D}">
      <dgm:prSet/>
      <dgm:spPr/>
      <dgm:t>
        <a:bodyPr/>
        <a:lstStyle/>
        <a:p>
          <a:endParaRPr lang="ru-RU"/>
        </a:p>
      </dgm:t>
    </dgm:pt>
    <dgm:pt modelId="{7FA9BD0C-6A40-41EC-97AF-67E9300CF5CD}" type="sibTrans" cxnId="{1438775A-FBD3-4E09-AE96-A1E795C7410D}">
      <dgm:prSet/>
      <dgm:spPr/>
      <dgm:t>
        <a:bodyPr/>
        <a:lstStyle/>
        <a:p>
          <a:endParaRPr lang="ru-RU"/>
        </a:p>
      </dgm:t>
    </dgm:pt>
    <dgm:pt modelId="{3A0BF5DD-4185-4B60-8571-E5DAE94B223D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4BA54-E497-4EBF-9F16-4A4B7843B4E7}" type="parTrans" cxnId="{9E2B0949-A8B9-4038-8C00-C38C31A8BEBF}">
      <dgm:prSet/>
      <dgm:spPr/>
      <dgm:t>
        <a:bodyPr/>
        <a:lstStyle/>
        <a:p>
          <a:endParaRPr lang="ru-RU"/>
        </a:p>
      </dgm:t>
    </dgm:pt>
    <dgm:pt modelId="{0488F1FA-5985-4BC0-B6B7-74508939ADAF}" type="sibTrans" cxnId="{9E2B0949-A8B9-4038-8C00-C38C31A8BEBF}">
      <dgm:prSet/>
      <dgm:spPr/>
      <dgm:t>
        <a:bodyPr/>
        <a:lstStyle/>
        <a:p>
          <a:endParaRPr lang="ru-RU"/>
        </a:p>
      </dgm:t>
    </dgm:pt>
    <dgm:pt modelId="{D4A10774-69EC-44FC-9146-E87901B8C3DC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1FE286-6942-41DD-BAFE-7E71049FA8B1}" type="parTrans" cxnId="{59AEDF1D-0848-4D44-BF14-424E3F2318F9}">
      <dgm:prSet/>
      <dgm:spPr/>
      <dgm:t>
        <a:bodyPr/>
        <a:lstStyle/>
        <a:p>
          <a:endParaRPr lang="ru-RU"/>
        </a:p>
      </dgm:t>
    </dgm:pt>
    <dgm:pt modelId="{D54EBC4D-B500-478A-ABCD-6248AAC10D1F}" type="sibTrans" cxnId="{59AEDF1D-0848-4D44-BF14-424E3F2318F9}">
      <dgm:prSet/>
      <dgm:spPr/>
      <dgm:t>
        <a:bodyPr/>
        <a:lstStyle/>
        <a:p>
          <a:endParaRPr lang="ru-RU"/>
        </a:p>
      </dgm:t>
    </dgm:pt>
    <dgm:pt modelId="{5A09A97D-76AC-4A96-8405-ABC020D8A557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316FF8-5D54-46F8-B58F-760B29B84BDB}" type="parTrans" cxnId="{494C2D82-795A-49D9-90D8-42B0633B9BC7}">
      <dgm:prSet/>
      <dgm:spPr/>
      <dgm:t>
        <a:bodyPr/>
        <a:lstStyle/>
        <a:p>
          <a:endParaRPr lang="ru-RU"/>
        </a:p>
      </dgm:t>
    </dgm:pt>
    <dgm:pt modelId="{E03329CC-1D8F-4A0D-AA08-3D79F365FA28}" type="sibTrans" cxnId="{494C2D82-795A-49D9-90D8-42B0633B9BC7}">
      <dgm:prSet/>
      <dgm:spPr/>
      <dgm:t>
        <a:bodyPr/>
        <a:lstStyle/>
        <a:p>
          <a:endParaRPr lang="ru-RU"/>
        </a:p>
      </dgm:t>
    </dgm:pt>
    <dgm:pt modelId="{BC8E4E6C-DDD8-4C11-88D0-D7CD2FDD209B}" type="pres">
      <dgm:prSet presAssocID="{9B396C3B-12A9-414B-83E5-872C9E50D2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B3CFF-6A24-4B33-9C36-454E02FB209B}" type="pres">
      <dgm:prSet presAssocID="{184DA57D-F5B9-4B0A-81DB-BFF5743DF28D}" presName="centerShape" presStyleLbl="node0" presStyleIdx="0" presStyleCnt="1" custScaleX="129410" custLinFactNeighborX="2300" custLinFactNeighborY="-1386"/>
      <dgm:spPr/>
      <dgm:t>
        <a:bodyPr/>
        <a:lstStyle/>
        <a:p>
          <a:endParaRPr lang="ru-RU"/>
        </a:p>
      </dgm:t>
    </dgm:pt>
    <dgm:pt modelId="{DE7DAFEC-0456-4BA6-BCEF-B4EC66A76179}" type="pres">
      <dgm:prSet presAssocID="{8C6B28F2-4CDA-4681-B3EC-C0BC60DC9825}" presName="node" presStyleLbl="node1" presStyleIdx="0" presStyleCnt="4" custScaleX="250141" custRadScaleRad="100073" custRadScaleInc="-3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DB713-56FB-4AB9-9542-B2851336FE17}" type="pres">
      <dgm:prSet presAssocID="{8C6B28F2-4CDA-4681-B3EC-C0BC60DC9825}" presName="dummy" presStyleCnt="0"/>
      <dgm:spPr/>
    </dgm:pt>
    <dgm:pt modelId="{69F4952B-48E7-48D0-ADCD-D7EBC3328C27}" type="pres">
      <dgm:prSet presAssocID="{7FA9BD0C-6A40-41EC-97AF-67E9300CF5C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936CDC8-B95E-4198-A0AA-1CEC8EE27CE9}" type="pres">
      <dgm:prSet presAssocID="{D4A10774-69EC-44FC-9146-E87901B8C3DC}" presName="node" presStyleLbl="node1" presStyleIdx="1" presStyleCnt="4" custScaleX="141707" custRadScaleRad="128952" custRadScaleInc="-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EEC25-513B-4C41-8F37-6CA4DB687F28}" type="pres">
      <dgm:prSet presAssocID="{D4A10774-69EC-44FC-9146-E87901B8C3DC}" presName="dummy" presStyleCnt="0"/>
      <dgm:spPr/>
    </dgm:pt>
    <dgm:pt modelId="{97C23D08-9832-4AA5-9503-F8FC25B0428E}" type="pres">
      <dgm:prSet presAssocID="{D54EBC4D-B500-478A-ABCD-6248AAC10D1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75CA708-3217-4E27-9F69-038848DB015D}" type="pres">
      <dgm:prSet presAssocID="{5A09A97D-76AC-4A96-8405-ABC020D8A557}" presName="node" presStyleLbl="node1" presStyleIdx="2" presStyleCnt="4" custScaleX="246556" custScaleY="109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9264E-A5DF-4FC1-8A38-F03CBB835C5C}" type="pres">
      <dgm:prSet presAssocID="{5A09A97D-76AC-4A96-8405-ABC020D8A557}" presName="dummy" presStyleCnt="0"/>
      <dgm:spPr/>
    </dgm:pt>
    <dgm:pt modelId="{3926DFB4-DD35-4702-8587-C9AF1EA9620E}" type="pres">
      <dgm:prSet presAssocID="{E03329CC-1D8F-4A0D-AA08-3D79F365FA2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889667F-F8FD-4DF8-805F-6D351D70746A}" type="pres">
      <dgm:prSet presAssocID="{3A0BF5DD-4185-4B60-8571-E5DAE94B223D}" presName="node" presStyleLbl="node1" presStyleIdx="3" presStyleCnt="4" custScaleX="174930" custRadScaleRad="128976" custRadScaleInc="-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FA86B-F66A-4241-9558-C05C30B2129A}" type="pres">
      <dgm:prSet presAssocID="{3A0BF5DD-4185-4B60-8571-E5DAE94B223D}" presName="dummy" presStyleCnt="0"/>
      <dgm:spPr/>
    </dgm:pt>
    <dgm:pt modelId="{5BF79BC3-1D72-44EE-B4D2-F4C0C7B18058}" type="pres">
      <dgm:prSet presAssocID="{0488F1FA-5985-4BC0-B6B7-74508939ADA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FEF6E480-D040-4445-A45E-933DE121CF5D}" type="presOf" srcId="{7FA9BD0C-6A40-41EC-97AF-67E9300CF5CD}" destId="{69F4952B-48E7-48D0-ADCD-D7EBC3328C27}" srcOrd="0" destOrd="0" presId="urn:microsoft.com/office/officeart/2005/8/layout/radial6"/>
    <dgm:cxn modelId="{1438775A-FBD3-4E09-AE96-A1E795C7410D}" srcId="{184DA57D-F5B9-4B0A-81DB-BFF5743DF28D}" destId="{8C6B28F2-4CDA-4681-B3EC-C0BC60DC9825}" srcOrd="0" destOrd="0" parTransId="{03E2AFC4-483F-4D90-B011-6C7069715EDC}" sibTransId="{7FA9BD0C-6A40-41EC-97AF-67E9300CF5CD}"/>
    <dgm:cxn modelId="{292D67E4-420F-418B-9329-1A3353819EAE}" type="presOf" srcId="{D4A10774-69EC-44FC-9146-E87901B8C3DC}" destId="{E936CDC8-B95E-4198-A0AA-1CEC8EE27CE9}" srcOrd="0" destOrd="0" presId="urn:microsoft.com/office/officeart/2005/8/layout/radial6"/>
    <dgm:cxn modelId="{62A3EC6A-2C42-427B-8A7E-FE90DDA105F3}" type="presOf" srcId="{8C6B28F2-4CDA-4681-B3EC-C0BC60DC9825}" destId="{DE7DAFEC-0456-4BA6-BCEF-B4EC66A76179}" srcOrd="0" destOrd="0" presId="urn:microsoft.com/office/officeart/2005/8/layout/radial6"/>
    <dgm:cxn modelId="{494C2D82-795A-49D9-90D8-42B0633B9BC7}" srcId="{184DA57D-F5B9-4B0A-81DB-BFF5743DF28D}" destId="{5A09A97D-76AC-4A96-8405-ABC020D8A557}" srcOrd="2" destOrd="0" parTransId="{2C316FF8-5D54-46F8-B58F-760B29B84BDB}" sibTransId="{E03329CC-1D8F-4A0D-AA08-3D79F365FA28}"/>
    <dgm:cxn modelId="{3C470AF6-C084-401E-824C-25F4F6121842}" type="presOf" srcId="{9B396C3B-12A9-414B-83E5-872C9E50D245}" destId="{BC8E4E6C-DDD8-4C11-88D0-D7CD2FDD209B}" srcOrd="0" destOrd="0" presId="urn:microsoft.com/office/officeart/2005/8/layout/radial6"/>
    <dgm:cxn modelId="{A6C0BCEB-7203-41D6-A315-0877FFBCF670}" type="presOf" srcId="{E03329CC-1D8F-4A0D-AA08-3D79F365FA28}" destId="{3926DFB4-DD35-4702-8587-C9AF1EA9620E}" srcOrd="0" destOrd="0" presId="urn:microsoft.com/office/officeart/2005/8/layout/radial6"/>
    <dgm:cxn modelId="{B75F4CC0-189A-4A43-8F80-A331AAB58048}" type="presOf" srcId="{0488F1FA-5985-4BC0-B6B7-74508939ADAF}" destId="{5BF79BC3-1D72-44EE-B4D2-F4C0C7B18058}" srcOrd="0" destOrd="0" presId="urn:microsoft.com/office/officeart/2005/8/layout/radial6"/>
    <dgm:cxn modelId="{197DD7CD-3248-4F80-865D-0F7F723F0515}" srcId="{9B396C3B-12A9-414B-83E5-872C9E50D245}" destId="{184DA57D-F5B9-4B0A-81DB-BFF5743DF28D}" srcOrd="0" destOrd="0" parTransId="{D8110396-62AE-4C5A-BD9F-78923E3C5DC0}" sibTransId="{9A87D320-87D3-4451-A11E-7E716A072CE7}"/>
    <dgm:cxn modelId="{A63DDADB-846F-4507-85FC-C9B4BD539491}" type="presOf" srcId="{5A09A97D-76AC-4A96-8405-ABC020D8A557}" destId="{275CA708-3217-4E27-9F69-038848DB015D}" srcOrd="0" destOrd="0" presId="urn:microsoft.com/office/officeart/2005/8/layout/radial6"/>
    <dgm:cxn modelId="{CDA99EC3-9A88-4A29-BD24-B2B46B1D9AC9}" type="presOf" srcId="{3A0BF5DD-4185-4B60-8571-E5DAE94B223D}" destId="{D889667F-F8FD-4DF8-805F-6D351D70746A}" srcOrd="0" destOrd="0" presId="urn:microsoft.com/office/officeart/2005/8/layout/radial6"/>
    <dgm:cxn modelId="{62A3DB58-2ACF-43CD-A003-5274DBB2D162}" type="presOf" srcId="{D54EBC4D-B500-478A-ABCD-6248AAC10D1F}" destId="{97C23D08-9832-4AA5-9503-F8FC25B0428E}" srcOrd="0" destOrd="0" presId="urn:microsoft.com/office/officeart/2005/8/layout/radial6"/>
    <dgm:cxn modelId="{072609AC-ABDE-48EB-87E6-56913C83DC40}" type="presOf" srcId="{184DA57D-F5B9-4B0A-81DB-BFF5743DF28D}" destId="{DA4B3CFF-6A24-4B33-9C36-454E02FB209B}" srcOrd="0" destOrd="0" presId="urn:microsoft.com/office/officeart/2005/8/layout/radial6"/>
    <dgm:cxn modelId="{9E2B0949-A8B9-4038-8C00-C38C31A8BEBF}" srcId="{184DA57D-F5B9-4B0A-81DB-BFF5743DF28D}" destId="{3A0BF5DD-4185-4B60-8571-E5DAE94B223D}" srcOrd="3" destOrd="0" parTransId="{49B4BA54-E497-4EBF-9F16-4A4B7843B4E7}" sibTransId="{0488F1FA-5985-4BC0-B6B7-74508939ADAF}"/>
    <dgm:cxn modelId="{59AEDF1D-0848-4D44-BF14-424E3F2318F9}" srcId="{184DA57D-F5B9-4B0A-81DB-BFF5743DF28D}" destId="{D4A10774-69EC-44FC-9146-E87901B8C3DC}" srcOrd="1" destOrd="0" parTransId="{C71FE286-6942-41DD-BAFE-7E71049FA8B1}" sibTransId="{D54EBC4D-B500-478A-ABCD-6248AAC10D1F}"/>
    <dgm:cxn modelId="{A8911084-F943-4186-B571-B204230C4BC0}" type="presParOf" srcId="{BC8E4E6C-DDD8-4C11-88D0-D7CD2FDD209B}" destId="{DA4B3CFF-6A24-4B33-9C36-454E02FB209B}" srcOrd="0" destOrd="0" presId="urn:microsoft.com/office/officeart/2005/8/layout/radial6"/>
    <dgm:cxn modelId="{342DC3F2-7B24-4E74-B6DC-577C7538B6D0}" type="presParOf" srcId="{BC8E4E6C-DDD8-4C11-88D0-D7CD2FDD209B}" destId="{DE7DAFEC-0456-4BA6-BCEF-B4EC66A76179}" srcOrd="1" destOrd="0" presId="urn:microsoft.com/office/officeart/2005/8/layout/radial6"/>
    <dgm:cxn modelId="{A4950FF4-895E-40F5-8CCE-AC993D719E20}" type="presParOf" srcId="{BC8E4E6C-DDD8-4C11-88D0-D7CD2FDD209B}" destId="{CCADB713-56FB-4AB9-9542-B2851336FE17}" srcOrd="2" destOrd="0" presId="urn:microsoft.com/office/officeart/2005/8/layout/radial6"/>
    <dgm:cxn modelId="{2AC6167B-16E2-44C8-8E5A-BCE1F454C3DF}" type="presParOf" srcId="{BC8E4E6C-DDD8-4C11-88D0-D7CD2FDD209B}" destId="{69F4952B-48E7-48D0-ADCD-D7EBC3328C27}" srcOrd="3" destOrd="0" presId="urn:microsoft.com/office/officeart/2005/8/layout/radial6"/>
    <dgm:cxn modelId="{6D129DF5-1895-4339-AB08-1770DACE3194}" type="presParOf" srcId="{BC8E4E6C-DDD8-4C11-88D0-D7CD2FDD209B}" destId="{E936CDC8-B95E-4198-A0AA-1CEC8EE27CE9}" srcOrd="4" destOrd="0" presId="urn:microsoft.com/office/officeart/2005/8/layout/radial6"/>
    <dgm:cxn modelId="{C8E6DD59-A6C8-45E5-9196-EACAFC88D8F2}" type="presParOf" srcId="{BC8E4E6C-DDD8-4C11-88D0-D7CD2FDD209B}" destId="{718EEC25-513B-4C41-8F37-6CA4DB687F28}" srcOrd="5" destOrd="0" presId="urn:microsoft.com/office/officeart/2005/8/layout/radial6"/>
    <dgm:cxn modelId="{BE67DB96-9741-4094-9E23-0EF10677FA8B}" type="presParOf" srcId="{BC8E4E6C-DDD8-4C11-88D0-D7CD2FDD209B}" destId="{97C23D08-9832-4AA5-9503-F8FC25B0428E}" srcOrd="6" destOrd="0" presId="urn:microsoft.com/office/officeart/2005/8/layout/radial6"/>
    <dgm:cxn modelId="{1D00B966-33C2-4C01-9513-7FC72AFF253C}" type="presParOf" srcId="{BC8E4E6C-DDD8-4C11-88D0-D7CD2FDD209B}" destId="{275CA708-3217-4E27-9F69-038848DB015D}" srcOrd="7" destOrd="0" presId="urn:microsoft.com/office/officeart/2005/8/layout/radial6"/>
    <dgm:cxn modelId="{DAD2D1C9-21CB-4E12-BD0B-BF8644632B17}" type="presParOf" srcId="{BC8E4E6C-DDD8-4C11-88D0-D7CD2FDD209B}" destId="{B2B9264E-A5DF-4FC1-8A38-F03CBB835C5C}" srcOrd="8" destOrd="0" presId="urn:microsoft.com/office/officeart/2005/8/layout/radial6"/>
    <dgm:cxn modelId="{2EB92260-B3F7-4F80-95A9-2937B67D3292}" type="presParOf" srcId="{BC8E4E6C-DDD8-4C11-88D0-D7CD2FDD209B}" destId="{3926DFB4-DD35-4702-8587-C9AF1EA9620E}" srcOrd="9" destOrd="0" presId="urn:microsoft.com/office/officeart/2005/8/layout/radial6"/>
    <dgm:cxn modelId="{B80A0210-56B5-4C17-B8CD-F07F2E172C2D}" type="presParOf" srcId="{BC8E4E6C-DDD8-4C11-88D0-D7CD2FDD209B}" destId="{D889667F-F8FD-4DF8-805F-6D351D70746A}" srcOrd="10" destOrd="0" presId="urn:microsoft.com/office/officeart/2005/8/layout/radial6"/>
    <dgm:cxn modelId="{A8E933C8-B977-473D-8EED-9E4A42485B29}" type="presParOf" srcId="{BC8E4E6C-DDD8-4C11-88D0-D7CD2FDD209B}" destId="{204FA86B-F66A-4241-9558-C05C30B2129A}" srcOrd="11" destOrd="0" presId="urn:microsoft.com/office/officeart/2005/8/layout/radial6"/>
    <dgm:cxn modelId="{CA844E98-D079-4ABA-808E-D363D1F99FEB}" type="presParOf" srcId="{BC8E4E6C-DDD8-4C11-88D0-D7CD2FDD209B}" destId="{5BF79BC3-1D72-44EE-B4D2-F4C0C7B1805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2C1D62-E7FF-469A-B82F-FF488DC5090C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A65A85B-D3C2-4242-A1D9-1327C9E6DF3B}">
      <dgm:prSet phldrT="[Текст]" custT="1"/>
      <dgm:spPr>
        <a:solidFill>
          <a:srgbClr val="C4D2F8"/>
        </a:solidFill>
      </dgm:spPr>
      <dgm:t>
        <a:bodyPr>
          <a:scene3d>
            <a:camera prst="obliqueTopRight"/>
            <a:lightRig rig="threePt" dir="t"/>
          </a:scene3d>
        </a:bodyPr>
        <a:lstStyle/>
        <a:p>
          <a:pPr>
            <a:spcAft>
              <a:spcPts val="0"/>
            </a:spcAft>
          </a:pPr>
          <a:r>
            <a:rPr lang="ru-RU" sz="4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бюджета на 2020 год</a:t>
          </a:r>
        </a:p>
        <a:p>
          <a:pPr>
            <a:spcAft>
              <a:spcPts val="0"/>
            </a:spcAft>
          </a:pPr>
          <a:endParaRPr lang="ru-RU" sz="4400" b="1" dirty="0" smtClean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1C28552-3453-4B66-8F80-E69834102EF4}" type="parTrans" cxnId="{38C20C2F-1E82-4B87-8B45-8F3296DE774A}">
      <dgm:prSet/>
      <dgm:spPr/>
      <dgm:t>
        <a:bodyPr/>
        <a:lstStyle/>
        <a:p>
          <a:endParaRPr lang="ru-RU"/>
        </a:p>
      </dgm:t>
    </dgm:pt>
    <dgm:pt modelId="{1F28FF9D-972B-4D47-876B-174C09B2E1B1}" type="sibTrans" cxnId="{38C20C2F-1E82-4B87-8B45-8F3296DE774A}">
      <dgm:prSet/>
      <dgm:spPr/>
      <dgm:t>
        <a:bodyPr/>
        <a:lstStyle/>
        <a:p>
          <a:endParaRPr lang="ru-RU"/>
        </a:p>
      </dgm:t>
    </dgm:pt>
    <dgm:pt modelId="{E3997B01-1A72-40C2-BD1C-492AB3C0A888}">
      <dgm:prSet phldrT="[Текст]"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2032,0 тыс.р.: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0E94E-967E-4F43-9BB3-BF135B1FCF55}" type="parTrans" cxnId="{F64C6891-A361-4C19-95C7-49A544CD076E}">
      <dgm:prSet/>
      <dgm:spPr/>
      <dgm:t>
        <a:bodyPr/>
        <a:lstStyle/>
        <a:p>
          <a:endParaRPr lang="ru-RU"/>
        </a:p>
      </dgm:t>
    </dgm:pt>
    <dgm:pt modelId="{59B1512C-191D-4C67-A16F-326E6ABB6247}" type="sibTrans" cxnId="{F64C6891-A361-4C19-95C7-49A544CD076E}">
      <dgm:prSet/>
      <dgm:spPr/>
      <dgm:t>
        <a:bodyPr/>
        <a:lstStyle/>
        <a:p>
          <a:endParaRPr lang="ru-RU"/>
        </a:p>
      </dgm:t>
    </dgm:pt>
    <dgm:pt modelId="{43E3BC86-4E68-4C82-AEE7-DD89AA5D4E8B}">
      <dgm:prSet phldrT="[Текст]"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6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1750,0 тыс.руб.;</a:t>
          </a:r>
          <a:endParaRPr lang="ru-RU" sz="16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F4C2D-F24B-4233-8470-2DAD391E8161}" type="parTrans" cxnId="{0AD7A96B-22CD-41AF-84AC-3476955B9F1E}">
      <dgm:prSet/>
      <dgm:spPr/>
      <dgm:t>
        <a:bodyPr/>
        <a:lstStyle/>
        <a:p>
          <a:endParaRPr lang="ru-RU"/>
        </a:p>
      </dgm:t>
    </dgm:pt>
    <dgm:pt modelId="{6D18F836-0DC4-400B-8FF7-53CA4FB09C06}" type="sibTrans" cxnId="{0AD7A96B-22CD-41AF-84AC-3476955B9F1E}">
      <dgm:prSet/>
      <dgm:spPr/>
      <dgm:t>
        <a:bodyPr/>
        <a:lstStyle/>
        <a:p>
          <a:endParaRPr lang="ru-RU"/>
        </a:p>
      </dgm:t>
    </dgm:pt>
    <dgm:pt modelId="{E321DA6F-3039-4F7B-A23D-0F830F83F9E0}">
      <dgm:prSet phldrT="[Текст]" custT="1"/>
      <dgm:spPr>
        <a:solidFill>
          <a:srgbClr val="00B0F0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136,7 тыс.р.: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0D5583-2A08-4466-8401-35DA18107A9A}" type="parTrans" cxnId="{3222468F-FD77-4ADD-8D5A-9F20DAE031B8}">
      <dgm:prSet/>
      <dgm:spPr/>
      <dgm:t>
        <a:bodyPr/>
        <a:lstStyle/>
        <a:p>
          <a:endParaRPr lang="ru-RU"/>
        </a:p>
      </dgm:t>
    </dgm:pt>
    <dgm:pt modelId="{7D2B2AB3-A34F-4D13-B32C-EFC8A85F7659}" type="sibTrans" cxnId="{3222468F-FD77-4ADD-8D5A-9F20DAE031B8}">
      <dgm:prSet/>
      <dgm:spPr/>
      <dgm:t>
        <a:bodyPr/>
        <a:lstStyle/>
        <a:p>
          <a:endParaRPr lang="ru-RU"/>
        </a:p>
      </dgm:t>
    </dgm:pt>
    <dgm:pt modelId="{E2C297ED-8879-4274-84B0-E3E223965EFD}">
      <dgm:prSet phldrT="[Текст]" custT="1"/>
      <dgm:spPr>
        <a:solidFill>
          <a:srgbClr val="00B0F0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 </a:t>
          </a:r>
          <a:r>
            <a:rPr lang="ru-RU" sz="16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136,7.тыс.руб</a:t>
          </a:r>
          <a:endParaRPr lang="ru-RU" sz="105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463C2-9E8E-45B2-816D-2175AC7EEEA8}" type="parTrans" cxnId="{137B34DC-8816-4C00-82DF-363F8D84D38D}">
      <dgm:prSet/>
      <dgm:spPr/>
      <dgm:t>
        <a:bodyPr/>
        <a:lstStyle/>
        <a:p>
          <a:endParaRPr lang="ru-RU"/>
        </a:p>
      </dgm:t>
    </dgm:pt>
    <dgm:pt modelId="{E9C5C762-E5B9-4A72-81DD-438908EB723A}" type="sibTrans" cxnId="{137B34DC-8816-4C00-82DF-363F8D84D38D}">
      <dgm:prSet/>
      <dgm:spPr/>
      <dgm:t>
        <a:bodyPr/>
        <a:lstStyle/>
        <a:p>
          <a:endParaRPr lang="ru-RU"/>
        </a:p>
      </dgm:t>
    </dgm:pt>
    <dgm:pt modelId="{1E4FC402-F918-4C59-8FE8-E98D4A06EB09}">
      <dgm:prSet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- 10,0 тыс.руб.</a:t>
          </a:r>
          <a:endParaRPr lang="ru-RU" sz="105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13561E-2725-413D-9F55-527C2F55180A}" type="parTrans" cxnId="{4D89C109-04E0-4CAD-ACD1-EACFA7FEFF89}">
      <dgm:prSet/>
      <dgm:spPr/>
      <dgm:t>
        <a:bodyPr/>
        <a:lstStyle/>
        <a:p>
          <a:endParaRPr lang="ru-RU"/>
        </a:p>
      </dgm:t>
    </dgm:pt>
    <dgm:pt modelId="{23B86FD2-E1EF-4FFA-9CB9-A1EA1EC17C69}" type="sibTrans" cxnId="{4D89C109-04E0-4CAD-ACD1-EACFA7FEFF89}">
      <dgm:prSet/>
      <dgm:spPr/>
      <dgm:t>
        <a:bodyPr/>
        <a:lstStyle/>
        <a:p>
          <a:endParaRPr lang="ru-RU"/>
        </a:p>
      </dgm:t>
    </dgm:pt>
    <dgm:pt modelId="{3C0515D6-1235-483B-8974-B5071BBFC2CB}">
      <dgm:prSet custT="1"/>
      <dgm:spPr>
        <a:solidFill>
          <a:srgbClr val="73F1A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</a:t>
          </a:r>
          <a:r>
            <a:rPr lang="ru-RU" sz="20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 тыс.р.:</a:t>
          </a:r>
          <a:endParaRPr lang="ru-RU" sz="2000" dirty="0"/>
        </a:p>
      </dgm:t>
    </dgm:pt>
    <dgm:pt modelId="{E7E29931-DBF5-43F9-97F6-D9562C32F7F5}" type="parTrans" cxnId="{865CAEFA-4386-43A3-BE3B-6446F97D7866}">
      <dgm:prSet/>
      <dgm:spPr/>
      <dgm:t>
        <a:bodyPr/>
        <a:lstStyle/>
        <a:p>
          <a:endParaRPr lang="ru-RU"/>
        </a:p>
      </dgm:t>
    </dgm:pt>
    <dgm:pt modelId="{1259D08E-3284-475D-9B27-BFCA07B4C85F}" type="sibTrans" cxnId="{865CAEFA-4386-43A3-BE3B-6446F97D7866}">
      <dgm:prSet/>
      <dgm:spPr/>
      <dgm:t>
        <a:bodyPr/>
        <a:lstStyle/>
        <a:p>
          <a:endParaRPr lang="ru-RU"/>
        </a:p>
      </dgm:t>
    </dgm:pt>
    <dgm:pt modelId="{9CCB19D5-C8D6-4791-8CDC-B88266F0F9FB}">
      <dgm:prSet custT="1"/>
      <dgm:spPr>
        <a:solidFill>
          <a:srgbClr val="73F1A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</a:t>
          </a:r>
          <a:r>
            <a:rPr lang="ru-RU" sz="16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тыс.руб.</a:t>
          </a:r>
          <a:endParaRPr lang="ru-RU" sz="1600" dirty="0"/>
        </a:p>
      </dgm:t>
    </dgm:pt>
    <dgm:pt modelId="{A165E21F-4D69-46A5-82C3-B4119823EE43}" type="parTrans" cxnId="{71B9ADE1-275D-4E2E-ACCB-6D88E33FCC80}">
      <dgm:prSet/>
      <dgm:spPr/>
      <dgm:t>
        <a:bodyPr/>
        <a:lstStyle/>
        <a:p>
          <a:endParaRPr lang="ru-RU"/>
        </a:p>
      </dgm:t>
    </dgm:pt>
    <dgm:pt modelId="{9321418F-DB6C-49CE-877C-B430C00AF223}" type="sibTrans" cxnId="{71B9ADE1-275D-4E2E-ACCB-6D88E33FCC80}">
      <dgm:prSet/>
      <dgm:spPr/>
      <dgm:t>
        <a:bodyPr/>
        <a:lstStyle/>
        <a:p>
          <a:endParaRPr lang="ru-RU"/>
        </a:p>
      </dgm:t>
    </dgm:pt>
    <dgm:pt modelId="{A0660C29-A6A3-4659-B670-ED29D26ED59C}">
      <dgm:prSet phldrT="[Текст]"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Другие общегосударственные  вопросы -272,0</a:t>
          </a:r>
          <a:endParaRPr lang="ru-RU" sz="16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01261B-2A0D-4CE1-8018-05FDF470CE45}" type="parTrans" cxnId="{474CB766-813E-4B79-809B-6A58F1A6D034}">
      <dgm:prSet/>
      <dgm:spPr/>
    </dgm:pt>
    <dgm:pt modelId="{0A353BC7-C7DB-4BD4-AC05-0106AD15AE23}" type="sibTrans" cxnId="{474CB766-813E-4B79-809B-6A58F1A6D034}">
      <dgm:prSet/>
      <dgm:spPr/>
    </dgm:pt>
    <dgm:pt modelId="{50AEEF94-6A71-4C39-8043-C8E328860F8F}" type="pres">
      <dgm:prSet presAssocID="{632C1D62-E7FF-469A-B82F-FF488DC5090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D62A3D-4226-4B04-A54C-0AB6E825E4D2}" type="pres">
      <dgm:prSet presAssocID="{CA65A85B-D3C2-4242-A1D9-1327C9E6DF3B}" presName="compNode" presStyleCnt="0"/>
      <dgm:spPr/>
    </dgm:pt>
    <dgm:pt modelId="{D416B223-A851-4A54-851F-79D24E96FFDD}" type="pres">
      <dgm:prSet presAssocID="{CA65A85B-D3C2-4242-A1D9-1327C9E6DF3B}" presName="aNode" presStyleLbl="bgShp" presStyleIdx="0" presStyleCnt="1" custLinFactNeighborX="-49" custLinFactNeighborY="0"/>
      <dgm:spPr/>
      <dgm:t>
        <a:bodyPr/>
        <a:lstStyle/>
        <a:p>
          <a:endParaRPr lang="ru-RU"/>
        </a:p>
      </dgm:t>
    </dgm:pt>
    <dgm:pt modelId="{05D7D475-C3AA-4ED0-A66B-6B07DEDE3B89}" type="pres">
      <dgm:prSet presAssocID="{CA65A85B-D3C2-4242-A1D9-1327C9E6DF3B}" presName="textNode" presStyleLbl="bgShp" presStyleIdx="0" presStyleCnt="1"/>
      <dgm:spPr/>
      <dgm:t>
        <a:bodyPr/>
        <a:lstStyle/>
        <a:p>
          <a:endParaRPr lang="ru-RU"/>
        </a:p>
      </dgm:t>
    </dgm:pt>
    <dgm:pt modelId="{3FAD4FC2-7634-420D-88A7-7FB115CB6B21}" type="pres">
      <dgm:prSet presAssocID="{CA65A85B-D3C2-4242-A1D9-1327C9E6DF3B}" presName="compChildNode" presStyleCnt="0"/>
      <dgm:spPr/>
    </dgm:pt>
    <dgm:pt modelId="{37F49390-2324-4182-9821-6107CB941091}" type="pres">
      <dgm:prSet presAssocID="{CA65A85B-D3C2-4242-A1D9-1327C9E6DF3B}" presName="theInnerList" presStyleCnt="0"/>
      <dgm:spPr/>
    </dgm:pt>
    <dgm:pt modelId="{D7D39562-5072-43C0-BDE7-8BAB7D6B71DF}" type="pres">
      <dgm:prSet presAssocID="{E3997B01-1A72-40C2-BD1C-492AB3C0A888}" presName="childNode" presStyleLbl="node1" presStyleIdx="0" presStyleCnt="3" custScaleX="66251" custScaleY="127348" custLinFactY="-37944" custLinFactNeighborX="1088" custLinFactNeighborY="-100000">
        <dgm:presLayoutVars>
          <dgm:bulletEnabled val="1"/>
        </dgm:presLayoutVars>
      </dgm:prSet>
      <dgm:spPr>
        <a:prstGeom prst="snipRoundRect">
          <a:avLst/>
        </a:prstGeom>
      </dgm:spPr>
      <dgm:t>
        <a:bodyPr/>
        <a:lstStyle/>
        <a:p>
          <a:endParaRPr lang="ru-RU"/>
        </a:p>
      </dgm:t>
    </dgm:pt>
    <dgm:pt modelId="{FB1F11F4-E658-43BC-AA0C-89756F5D4B1F}" type="pres">
      <dgm:prSet presAssocID="{E3997B01-1A72-40C2-BD1C-492AB3C0A888}" presName="aSpace2" presStyleCnt="0"/>
      <dgm:spPr/>
    </dgm:pt>
    <dgm:pt modelId="{B2261481-0FDB-4E8A-BB45-132179659FB0}" type="pres">
      <dgm:prSet presAssocID="{E321DA6F-3039-4F7B-A23D-0F830F83F9E0}" presName="childNode" presStyleLbl="node1" presStyleIdx="1" presStyleCnt="3" custScaleX="64811" custScaleY="69788" custLinFactY="-32836" custLinFactNeighborX="1125" custLinFactNeighborY="-100000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D68596AA-98C4-498F-8BD2-9E4A363B215B}" type="pres">
      <dgm:prSet presAssocID="{E321DA6F-3039-4F7B-A23D-0F830F83F9E0}" presName="aSpace2" presStyleCnt="0"/>
      <dgm:spPr/>
    </dgm:pt>
    <dgm:pt modelId="{76BC1331-9134-4A90-8B17-D89DC93D84B2}" type="pres">
      <dgm:prSet presAssocID="{3C0515D6-1235-483B-8974-B5071BBFC2CB}" presName="childNode" presStyleLbl="node1" presStyleIdx="2" presStyleCnt="3" custScaleX="64159" custScaleY="79391" custLinFactY="-29304" custLinFactNeighborX="2132" custLinFactNeighborY="-100000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</dgm:ptLst>
  <dgm:cxnLst>
    <dgm:cxn modelId="{902D0878-14E2-4837-95ED-EC9D6455DCCB}" type="presOf" srcId="{CA65A85B-D3C2-4242-A1D9-1327C9E6DF3B}" destId="{D416B223-A851-4A54-851F-79D24E96FFDD}" srcOrd="0" destOrd="0" presId="urn:microsoft.com/office/officeart/2005/8/layout/lProcess2"/>
    <dgm:cxn modelId="{496F8C78-5236-4D83-9EEF-3F463182E72E}" type="presOf" srcId="{632C1D62-E7FF-469A-B82F-FF488DC5090C}" destId="{50AEEF94-6A71-4C39-8043-C8E328860F8F}" srcOrd="0" destOrd="0" presId="urn:microsoft.com/office/officeart/2005/8/layout/lProcess2"/>
    <dgm:cxn modelId="{3222468F-FD77-4ADD-8D5A-9F20DAE031B8}" srcId="{CA65A85B-D3C2-4242-A1D9-1327C9E6DF3B}" destId="{E321DA6F-3039-4F7B-A23D-0F830F83F9E0}" srcOrd="1" destOrd="0" parTransId="{1A0D5583-2A08-4466-8401-35DA18107A9A}" sibTransId="{7D2B2AB3-A34F-4D13-B32C-EFC8A85F7659}"/>
    <dgm:cxn modelId="{38C20C2F-1E82-4B87-8B45-8F3296DE774A}" srcId="{632C1D62-E7FF-469A-B82F-FF488DC5090C}" destId="{CA65A85B-D3C2-4242-A1D9-1327C9E6DF3B}" srcOrd="0" destOrd="0" parTransId="{71C28552-3453-4B66-8F80-E69834102EF4}" sibTransId="{1F28FF9D-972B-4D47-876B-174C09B2E1B1}"/>
    <dgm:cxn modelId="{BD2FA533-8D07-4802-AFB4-54D20E710789}" type="presOf" srcId="{E3997B01-1A72-40C2-BD1C-492AB3C0A888}" destId="{D7D39562-5072-43C0-BDE7-8BAB7D6B71DF}" srcOrd="0" destOrd="0" presId="urn:microsoft.com/office/officeart/2005/8/layout/lProcess2"/>
    <dgm:cxn modelId="{BE9A519E-3604-4553-BB34-CD0132277F17}" type="presOf" srcId="{A0660C29-A6A3-4659-B670-ED29D26ED59C}" destId="{D7D39562-5072-43C0-BDE7-8BAB7D6B71DF}" srcOrd="0" destOrd="2" presId="urn:microsoft.com/office/officeart/2005/8/layout/lProcess2"/>
    <dgm:cxn modelId="{92541416-826A-4F7C-9E1D-65BE86C0B03C}" type="presOf" srcId="{9CCB19D5-C8D6-4791-8CDC-B88266F0F9FB}" destId="{76BC1331-9134-4A90-8B17-D89DC93D84B2}" srcOrd="0" destOrd="1" presId="urn:microsoft.com/office/officeart/2005/8/layout/lProcess2"/>
    <dgm:cxn modelId="{71B9ADE1-275D-4E2E-ACCB-6D88E33FCC80}" srcId="{3C0515D6-1235-483B-8974-B5071BBFC2CB}" destId="{9CCB19D5-C8D6-4791-8CDC-B88266F0F9FB}" srcOrd="0" destOrd="0" parTransId="{A165E21F-4D69-46A5-82C3-B4119823EE43}" sibTransId="{9321418F-DB6C-49CE-877C-B430C00AF223}"/>
    <dgm:cxn modelId="{1428DC57-5B8B-4E20-BA57-3B2C86A38EAC}" type="presOf" srcId="{CA65A85B-D3C2-4242-A1D9-1327C9E6DF3B}" destId="{05D7D475-C3AA-4ED0-A66B-6B07DEDE3B89}" srcOrd="1" destOrd="0" presId="urn:microsoft.com/office/officeart/2005/8/layout/lProcess2"/>
    <dgm:cxn modelId="{0AD7A96B-22CD-41AF-84AC-3476955B9F1E}" srcId="{E3997B01-1A72-40C2-BD1C-492AB3C0A888}" destId="{43E3BC86-4E68-4C82-AEE7-DD89AA5D4E8B}" srcOrd="0" destOrd="0" parTransId="{51AF4C2D-F24B-4233-8470-2DAD391E8161}" sibTransId="{6D18F836-0DC4-400B-8FF7-53CA4FB09C06}"/>
    <dgm:cxn modelId="{74985465-91E2-446A-93E1-E8FDF90421C6}" type="presOf" srcId="{E321DA6F-3039-4F7B-A23D-0F830F83F9E0}" destId="{B2261481-0FDB-4E8A-BB45-132179659FB0}" srcOrd="0" destOrd="0" presId="urn:microsoft.com/office/officeart/2005/8/layout/lProcess2"/>
    <dgm:cxn modelId="{474CB766-813E-4B79-809B-6A58F1A6D034}" srcId="{E3997B01-1A72-40C2-BD1C-492AB3C0A888}" destId="{A0660C29-A6A3-4659-B670-ED29D26ED59C}" srcOrd="1" destOrd="0" parTransId="{0B01261B-2A0D-4CE1-8018-05FDF470CE45}" sibTransId="{0A353BC7-C7DB-4BD4-AC05-0106AD15AE23}"/>
    <dgm:cxn modelId="{49E184D7-70FD-4DE6-9658-5AFC68327D19}" type="presOf" srcId="{1E4FC402-F918-4C59-8FE8-E98D4A06EB09}" destId="{D7D39562-5072-43C0-BDE7-8BAB7D6B71DF}" srcOrd="0" destOrd="3" presId="urn:microsoft.com/office/officeart/2005/8/layout/lProcess2"/>
    <dgm:cxn modelId="{F64C6891-A361-4C19-95C7-49A544CD076E}" srcId="{CA65A85B-D3C2-4242-A1D9-1327C9E6DF3B}" destId="{E3997B01-1A72-40C2-BD1C-492AB3C0A888}" srcOrd="0" destOrd="0" parTransId="{6970E94E-967E-4F43-9BB3-BF135B1FCF55}" sibTransId="{59B1512C-191D-4C67-A16F-326E6ABB6247}"/>
    <dgm:cxn modelId="{828C43DA-A851-4236-AEB1-5573744AFDE1}" type="presOf" srcId="{3C0515D6-1235-483B-8974-B5071BBFC2CB}" destId="{76BC1331-9134-4A90-8B17-D89DC93D84B2}" srcOrd="0" destOrd="0" presId="urn:microsoft.com/office/officeart/2005/8/layout/lProcess2"/>
    <dgm:cxn modelId="{865CAEFA-4386-43A3-BE3B-6446F97D7866}" srcId="{CA65A85B-D3C2-4242-A1D9-1327C9E6DF3B}" destId="{3C0515D6-1235-483B-8974-B5071BBFC2CB}" srcOrd="2" destOrd="0" parTransId="{E7E29931-DBF5-43F9-97F6-D9562C32F7F5}" sibTransId="{1259D08E-3284-475D-9B27-BFCA07B4C85F}"/>
    <dgm:cxn modelId="{4D89C109-04E0-4CAD-ACD1-EACFA7FEFF89}" srcId="{E3997B01-1A72-40C2-BD1C-492AB3C0A888}" destId="{1E4FC402-F918-4C59-8FE8-E98D4A06EB09}" srcOrd="2" destOrd="0" parTransId="{6913561E-2725-413D-9F55-527C2F55180A}" sibTransId="{23B86FD2-E1EF-4FFA-9CB9-A1EA1EC17C69}"/>
    <dgm:cxn modelId="{2C2C6AF8-7BDF-40D9-A112-0B6333A22E40}" type="presOf" srcId="{E2C297ED-8879-4274-84B0-E3E223965EFD}" destId="{B2261481-0FDB-4E8A-BB45-132179659FB0}" srcOrd="0" destOrd="1" presId="urn:microsoft.com/office/officeart/2005/8/layout/lProcess2"/>
    <dgm:cxn modelId="{137B34DC-8816-4C00-82DF-363F8D84D38D}" srcId="{E321DA6F-3039-4F7B-A23D-0F830F83F9E0}" destId="{E2C297ED-8879-4274-84B0-E3E223965EFD}" srcOrd="0" destOrd="0" parTransId="{840463C2-9E8E-45B2-816D-2175AC7EEEA8}" sibTransId="{E9C5C762-E5B9-4A72-81DD-438908EB723A}"/>
    <dgm:cxn modelId="{F07A79DF-8BE0-454C-AA52-DE37861DE179}" type="presOf" srcId="{43E3BC86-4E68-4C82-AEE7-DD89AA5D4E8B}" destId="{D7D39562-5072-43C0-BDE7-8BAB7D6B71DF}" srcOrd="0" destOrd="1" presId="urn:microsoft.com/office/officeart/2005/8/layout/lProcess2"/>
    <dgm:cxn modelId="{4BF082D1-211F-46EC-AC2E-48DC69CAB8A8}" type="presParOf" srcId="{50AEEF94-6A71-4C39-8043-C8E328860F8F}" destId="{4ED62A3D-4226-4B04-A54C-0AB6E825E4D2}" srcOrd="0" destOrd="0" presId="urn:microsoft.com/office/officeart/2005/8/layout/lProcess2"/>
    <dgm:cxn modelId="{B6ECFAB1-D0C0-45E2-9D70-ABB2ECDF696B}" type="presParOf" srcId="{4ED62A3D-4226-4B04-A54C-0AB6E825E4D2}" destId="{D416B223-A851-4A54-851F-79D24E96FFDD}" srcOrd="0" destOrd="0" presId="urn:microsoft.com/office/officeart/2005/8/layout/lProcess2"/>
    <dgm:cxn modelId="{20CCE5CA-4A18-435A-B8A4-C76D3E4BE108}" type="presParOf" srcId="{4ED62A3D-4226-4B04-A54C-0AB6E825E4D2}" destId="{05D7D475-C3AA-4ED0-A66B-6B07DEDE3B89}" srcOrd="1" destOrd="0" presId="urn:microsoft.com/office/officeart/2005/8/layout/lProcess2"/>
    <dgm:cxn modelId="{D5AC0674-E95F-45DA-9A6D-791E97CAB4F9}" type="presParOf" srcId="{4ED62A3D-4226-4B04-A54C-0AB6E825E4D2}" destId="{3FAD4FC2-7634-420D-88A7-7FB115CB6B21}" srcOrd="2" destOrd="0" presId="urn:microsoft.com/office/officeart/2005/8/layout/lProcess2"/>
    <dgm:cxn modelId="{CE493A3A-AC45-4132-B888-D957EEE1B775}" type="presParOf" srcId="{3FAD4FC2-7634-420D-88A7-7FB115CB6B21}" destId="{37F49390-2324-4182-9821-6107CB941091}" srcOrd="0" destOrd="0" presId="urn:microsoft.com/office/officeart/2005/8/layout/lProcess2"/>
    <dgm:cxn modelId="{65D236AD-3BE7-4470-83DF-DFF69CE53164}" type="presParOf" srcId="{37F49390-2324-4182-9821-6107CB941091}" destId="{D7D39562-5072-43C0-BDE7-8BAB7D6B71DF}" srcOrd="0" destOrd="0" presId="urn:microsoft.com/office/officeart/2005/8/layout/lProcess2"/>
    <dgm:cxn modelId="{43CC7117-3B08-4B54-8B8F-B2618BB609CD}" type="presParOf" srcId="{37F49390-2324-4182-9821-6107CB941091}" destId="{FB1F11F4-E658-43BC-AA0C-89756F5D4B1F}" srcOrd="1" destOrd="0" presId="urn:microsoft.com/office/officeart/2005/8/layout/lProcess2"/>
    <dgm:cxn modelId="{3DAA9BF0-1E3E-481B-B277-44A2B2189A1D}" type="presParOf" srcId="{37F49390-2324-4182-9821-6107CB941091}" destId="{B2261481-0FDB-4E8A-BB45-132179659FB0}" srcOrd="2" destOrd="0" presId="urn:microsoft.com/office/officeart/2005/8/layout/lProcess2"/>
    <dgm:cxn modelId="{329A0EFD-596E-4993-99CF-31C8B46DE47C}" type="presParOf" srcId="{37F49390-2324-4182-9821-6107CB941091}" destId="{D68596AA-98C4-498F-8BD2-9E4A363B215B}" srcOrd="3" destOrd="0" presId="urn:microsoft.com/office/officeart/2005/8/layout/lProcess2"/>
    <dgm:cxn modelId="{7E899904-B8D1-4B8D-939F-762B57D5A7C7}" type="presParOf" srcId="{37F49390-2324-4182-9821-6107CB941091}" destId="{76BC1331-9134-4A90-8B17-D89DC93D84B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C0653-6F0F-42E8-9EC5-DC24385A9A47}">
      <dsp:nvSpPr>
        <dsp:cNvPr id="0" name=""/>
        <dsp:cNvSpPr/>
      </dsp:nvSpPr>
      <dsp:spPr>
        <a:xfrm rot="5400000">
          <a:off x="-238868" y="239242"/>
          <a:ext cx="1592456" cy="111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557734"/>
        <a:ext cx="1114719" cy="477737"/>
      </dsp:txXfrm>
    </dsp:sp>
    <dsp:sp modelId="{5FEEC509-4568-483B-956A-2B89F9BE25C5}">
      <dsp:nvSpPr>
        <dsp:cNvPr id="0" name=""/>
        <dsp:cNvSpPr/>
      </dsp:nvSpPr>
      <dsp:spPr>
        <a:xfrm rot="5400000">
          <a:off x="4154611" y="-3039517"/>
          <a:ext cx="1035096" cy="7114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создание условий для повышения качества предоставления муниципальных услуг;</a:t>
          </a:r>
          <a:endParaRPr lang="ru-RU" sz="20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50903"/>
        <a:ext cx="7064351" cy="934038"/>
      </dsp:txXfrm>
    </dsp:sp>
    <dsp:sp modelId="{F2A8CB4D-BADF-4ABB-9783-1E8DB6FA0279}">
      <dsp:nvSpPr>
        <dsp:cNvPr id="0" name=""/>
        <dsp:cNvSpPr/>
      </dsp:nvSpPr>
      <dsp:spPr>
        <a:xfrm rot="5400000">
          <a:off x="-238868" y="1637358"/>
          <a:ext cx="1592456" cy="111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955850"/>
        <a:ext cx="1114719" cy="477737"/>
      </dsp:txXfrm>
    </dsp:sp>
    <dsp:sp modelId="{FA7ACC9F-C8B5-4918-A500-E619943F6081}">
      <dsp:nvSpPr>
        <dsp:cNvPr id="0" name=""/>
        <dsp:cNvSpPr/>
      </dsp:nvSpPr>
      <dsp:spPr>
        <a:xfrm rot="5400000">
          <a:off x="4154611" y="-1641401"/>
          <a:ext cx="1035096" cy="7114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бюджета;</a:t>
          </a:r>
          <a:endParaRPr lang="ru-RU" sz="20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1449019"/>
        <a:ext cx="7064351" cy="934038"/>
      </dsp:txXfrm>
    </dsp:sp>
    <dsp:sp modelId="{7AEEF0FE-FE0E-4CDF-923B-27B971B22D09}">
      <dsp:nvSpPr>
        <dsp:cNvPr id="0" name=""/>
        <dsp:cNvSpPr/>
      </dsp:nvSpPr>
      <dsp:spPr>
        <a:xfrm rot="5400000">
          <a:off x="-238868" y="3035474"/>
          <a:ext cx="1592456" cy="111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3353966"/>
        <a:ext cx="1114719" cy="477737"/>
      </dsp:txXfrm>
    </dsp:sp>
    <dsp:sp modelId="{15BA7FEC-4E6C-4538-A7FA-D02A39545EA9}">
      <dsp:nvSpPr>
        <dsp:cNvPr id="0" name=""/>
        <dsp:cNvSpPr/>
      </dsp:nvSpPr>
      <dsp:spPr>
        <a:xfrm rot="5400000">
          <a:off x="4154611" y="-243285"/>
          <a:ext cx="1035096" cy="7114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повышение прозрачности и открытости в рамках ЕИС «Электронный бюджет».</a:t>
          </a:r>
          <a:endParaRPr lang="ru-RU" sz="20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2847135"/>
        <a:ext cx="7064351" cy="934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A45E5-BB97-484B-AA0B-C69506AEA082}">
      <dsp:nvSpPr>
        <dsp:cNvPr id="0" name=""/>
        <dsp:cNvSpPr/>
      </dsp:nvSpPr>
      <dsp:spPr>
        <a:xfrm>
          <a:off x="3338194" y="3440166"/>
          <a:ext cx="2805438" cy="3109312"/>
        </a:xfrm>
        <a:prstGeom prst="ellipse">
          <a:avLst/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49041" y="3895514"/>
        <a:ext cx="1983744" cy="2198616"/>
      </dsp:txXfrm>
    </dsp:sp>
    <dsp:sp modelId="{98E2C0D9-682E-4E28-9427-5863FC5BA4B9}">
      <dsp:nvSpPr>
        <dsp:cNvPr id="0" name=""/>
        <dsp:cNvSpPr/>
      </dsp:nvSpPr>
      <dsp:spPr>
        <a:xfrm rot="12855524">
          <a:off x="1401054" y="3130188"/>
          <a:ext cx="2308945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018164-CA12-4A3A-BE33-CD5DA57461E2}">
      <dsp:nvSpPr>
        <dsp:cNvPr id="0" name=""/>
        <dsp:cNvSpPr/>
      </dsp:nvSpPr>
      <dsp:spPr>
        <a:xfrm>
          <a:off x="61488" y="1480082"/>
          <a:ext cx="2929829" cy="2650678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kern="12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9124" y="1557718"/>
        <a:ext cx="2774557" cy="2495406"/>
      </dsp:txXfrm>
    </dsp:sp>
    <dsp:sp modelId="{315CC65D-D232-4430-A106-2538A1FDC01E}">
      <dsp:nvSpPr>
        <dsp:cNvPr id="0" name=""/>
        <dsp:cNvSpPr/>
      </dsp:nvSpPr>
      <dsp:spPr>
        <a:xfrm rot="16133006">
          <a:off x="3643166" y="2021090"/>
          <a:ext cx="2031785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414C2-0460-455A-B3CB-6FA184DD64F8}">
      <dsp:nvSpPr>
        <dsp:cNvPr id="0" name=""/>
        <dsp:cNvSpPr/>
      </dsp:nvSpPr>
      <dsp:spPr>
        <a:xfrm>
          <a:off x="3297837" y="408509"/>
          <a:ext cx="2741771" cy="1764779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sp:txBody>
      <dsp:txXfrm>
        <a:off x="3349526" y="460198"/>
        <a:ext cx="2638393" cy="1661401"/>
      </dsp:txXfrm>
    </dsp:sp>
    <dsp:sp modelId="{7A402878-CAA7-4FB6-A9BC-F5706D6AD8C9}">
      <dsp:nvSpPr>
        <dsp:cNvPr id="0" name=""/>
        <dsp:cNvSpPr/>
      </dsp:nvSpPr>
      <dsp:spPr>
        <a:xfrm rot="19530160">
          <a:off x="5737947" y="3055284"/>
          <a:ext cx="2286117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C329E-2AE1-4BBD-BFE4-298545D3C13F}">
      <dsp:nvSpPr>
        <dsp:cNvPr id="0" name=""/>
        <dsp:cNvSpPr/>
      </dsp:nvSpPr>
      <dsp:spPr>
        <a:xfrm>
          <a:off x="6771143" y="1801550"/>
          <a:ext cx="2311367" cy="2007744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29948" y="1860355"/>
        <a:ext cx="2193757" cy="18901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79BC3-1D72-44EE-B4D2-F4C0C7B18058}">
      <dsp:nvSpPr>
        <dsp:cNvPr id="0" name=""/>
        <dsp:cNvSpPr/>
      </dsp:nvSpPr>
      <dsp:spPr>
        <a:xfrm>
          <a:off x="1422191" y="674782"/>
          <a:ext cx="5277085" cy="5277085"/>
        </a:xfrm>
        <a:prstGeom prst="blockArc">
          <a:avLst>
            <a:gd name="adj1" fmla="val 10615990"/>
            <a:gd name="adj2" fmla="val 17023526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6DFB4-DD35-4702-8587-C9AF1EA9620E}">
      <dsp:nvSpPr>
        <dsp:cNvPr id="0" name=""/>
        <dsp:cNvSpPr/>
      </dsp:nvSpPr>
      <dsp:spPr>
        <a:xfrm>
          <a:off x="1425815" y="831394"/>
          <a:ext cx="5277085" cy="5277085"/>
        </a:xfrm>
        <a:prstGeom prst="blockArc">
          <a:avLst>
            <a:gd name="adj1" fmla="val 4525116"/>
            <a:gd name="adj2" fmla="val 10824973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23D08-9832-4AA5-9503-F8FC25B0428E}">
      <dsp:nvSpPr>
        <dsp:cNvPr id="0" name=""/>
        <dsp:cNvSpPr/>
      </dsp:nvSpPr>
      <dsp:spPr>
        <a:xfrm>
          <a:off x="2725053" y="831791"/>
          <a:ext cx="5277085" cy="5277085"/>
        </a:xfrm>
        <a:prstGeom prst="blockArc">
          <a:avLst>
            <a:gd name="adj1" fmla="val 21479179"/>
            <a:gd name="adj2" fmla="val 627698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4952B-48E7-48D0-ADCD-D7EBC3328C27}">
      <dsp:nvSpPr>
        <dsp:cNvPr id="0" name=""/>
        <dsp:cNvSpPr/>
      </dsp:nvSpPr>
      <dsp:spPr>
        <a:xfrm>
          <a:off x="2724940" y="653960"/>
          <a:ext cx="5277085" cy="5277085"/>
        </a:xfrm>
        <a:prstGeom prst="blockArc">
          <a:avLst>
            <a:gd name="adj1" fmla="val 15266591"/>
            <a:gd name="adj2" fmla="val 11642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B3CFF-6A24-4B33-9C36-454E02FB209B}">
      <dsp:nvSpPr>
        <dsp:cNvPr id="0" name=""/>
        <dsp:cNvSpPr/>
      </dsp:nvSpPr>
      <dsp:spPr>
        <a:xfrm>
          <a:off x="3260169" y="2101042"/>
          <a:ext cx="3143207" cy="242887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20481" y="2456743"/>
        <a:ext cx="2222583" cy="1717473"/>
      </dsp:txXfrm>
    </dsp:sp>
    <dsp:sp modelId="{DE7DAFEC-0456-4BA6-BCEF-B4EC66A76179}">
      <dsp:nvSpPr>
        <dsp:cNvPr id="0" name=""/>
        <dsp:cNvSpPr/>
      </dsp:nvSpPr>
      <dsp:spPr>
        <a:xfrm>
          <a:off x="2545792" y="-40517"/>
          <a:ext cx="4252928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8619" y="208473"/>
        <a:ext cx="3007274" cy="1202232"/>
      </dsp:txXfrm>
    </dsp:sp>
    <dsp:sp modelId="{E936CDC8-B95E-4198-A0AA-1CEC8EE27CE9}">
      <dsp:nvSpPr>
        <dsp:cNvPr id="0" name=""/>
        <dsp:cNvSpPr/>
      </dsp:nvSpPr>
      <dsp:spPr>
        <a:xfrm>
          <a:off x="6734679" y="2529665"/>
          <a:ext cx="2409320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087516" y="2778655"/>
        <a:ext cx="1703646" cy="1202232"/>
      </dsp:txXfrm>
    </dsp:sp>
    <dsp:sp modelId="{275CA708-3217-4E27-9F69-038848DB015D}">
      <dsp:nvSpPr>
        <dsp:cNvPr id="0" name=""/>
        <dsp:cNvSpPr/>
      </dsp:nvSpPr>
      <dsp:spPr>
        <a:xfrm>
          <a:off x="2617227" y="5030000"/>
          <a:ext cx="4191975" cy="186851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1128" y="5303638"/>
        <a:ext cx="2964173" cy="1321240"/>
      </dsp:txXfrm>
    </dsp:sp>
    <dsp:sp modelId="{D889667F-F8FD-4DF8-805F-6D351D70746A}">
      <dsp:nvSpPr>
        <dsp:cNvPr id="0" name=""/>
        <dsp:cNvSpPr/>
      </dsp:nvSpPr>
      <dsp:spPr>
        <a:xfrm>
          <a:off x="0" y="2601107"/>
          <a:ext cx="2974181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5559" y="2850097"/>
        <a:ext cx="2103063" cy="1202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6B223-A851-4A54-851F-79D24E96FFDD}">
      <dsp:nvSpPr>
        <dsp:cNvPr id="0" name=""/>
        <dsp:cNvSpPr/>
      </dsp:nvSpPr>
      <dsp:spPr>
        <a:xfrm>
          <a:off x="0" y="0"/>
          <a:ext cx="9135070" cy="6857999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  <a:scene3d>
            <a:camera prst="obliqueTopRight"/>
            <a:lightRig rig="threePt" dir="t"/>
          </a:scene3d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400" b="1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бюджета на 2020 год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4400" b="1" kern="1200" dirty="0" smtClean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35070" cy="2057399"/>
      </dsp:txXfrm>
    </dsp:sp>
    <dsp:sp modelId="{D7D39562-5072-43C0-BDE7-8BAB7D6B71DF}">
      <dsp:nvSpPr>
        <dsp:cNvPr id="0" name=""/>
        <dsp:cNvSpPr/>
      </dsp:nvSpPr>
      <dsp:spPr>
        <a:xfrm>
          <a:off x="2230681" y="1285867"/>
          <a:ext cx="4841660" cy="1846065"/>
        </a:xfrm>
        <a:prstGeom prst="snip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0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2032,0 тыс.р.: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6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1750,0 тыс.руб.;</a:t>
          </a:r>
          <a:endParaRPr lang="ru-RU" sz="16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Другие общегосударственные  вопросы -272,0</a:t>
          </a:r>
          <a:endParaRPr lang="ru-RU" sz="16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- 10,0 тыс.руб.</a:t>
          </a:r>
          <a:endParaRPr lang="ru-RU" sz="105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20798" y="1375984"/>
        <a:ext cx="4597701" cy="1755948"/>
      </dsp:txXfrm>
    </dsp:sp>
    <dsp:sp modelId="{B2261481-0FDB-4E8A-BB45-132179659FB0}">
      <dsp:nvSpPr>
        <dsp:cNvPr id="0" name=""/>
        <dsp:cNvSpPr/>
      </dsp:nvSpPr>
      <dsp:spPr>
        <a:xfrm>
          <a:off x="2286003" y="3428998"/>
          <a:ext cx="4736424" cy="1011662"/>
        </a:xfrm>
        <a:prstGeom prst="snip1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  <a:r>
            <a:rPr lang="ru-RU" sz="20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136,7 тыс.р.: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 </a:t>
          </a:r>
          <a:r>
            <a:rPr lang="ru-RU" sz="16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136,7.тыс.руб</a:t>
          </a:r>
          <a:endParaRPr lang="ru-RU" sz="105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86003" y="3513305"/>
        <a:ext cx="4652117" cy="927355"/>
      </dsp:txXfrm>
    </dsp:sp>
    <dsp:sp modelId="{76BC1331-9134-4A90-8B17-D89DC93D84B2}">
      <dsp:nvSpPr>
        <dsp:cNvPr id="0" name=""/>
        <dsp:cNvSpPr/>
      </dsp:nvSpPr>
      <dsp:spPr>
        <a:xfrm>
          <a:off x="2383419" y="4714881"/>
          <a:ext cx="4688775" cy="1150870"/>
        </a:xfrm>
        <a:prstGeom prst="snip1Rect">
          <a:avLst/>
        </a:prstGeom>
        <a:solidFill>
          <a:srgbClr val="73F1A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0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</a:t>
          </a:r>
          <a:r>
            <a:rPr lang="ru-RU" sz="2000" b="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 тыс.р.:</a:t>
          </a:r>
          <a:endParaRPr lang="ru-RU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</a:t>
          </a:r>
          <a:r>
            <a:rPr lang="ru-RU" sz="16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b="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</a:t>
          </a: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тыс.руб.</a:t>
          </a:r>
          <a:endParaRPr lang="ru-RU" sz="1600" kern="1200" dirty="0"/>
        </a:p>
      </dsp:txBody>
      <dsp:txXfrm>
        <a:off x="2383419" y="4810789"/>
        <a:ext cx="4592867" cy="1054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0.63333</cdr:x>
      <cdr:y>0.58209</cdr:y>
    </cdr:from>
    <cdr:to>
      <cdr:x>0.775</cdr:x>
      <cdr:y>0.66568</cdr:y>
    </cdr:to>
    <cdr:sp macro="" textlink="">
      <cdr:nvSpPr>
        <cdr:cNvPr id="4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29288" y="2786082"/>
          <a:ext cx="1214446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5pPr>
          <a:lvl6pPr marL="22860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6pPr>
          <a:lvl7pPr marL="27432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7pPr>
          <a:lvl8pPr marL="32004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8pPr>
          <a:lvl9pPr marL="36576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000000"/>
              </a:solidFill>
            </a:rPr>
            <a:t>тыс.р.</a:t>
          </a:r>
          <a:endParaRPr lang="ru-RU" sz="20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0.31667</cdr:x>
      <cdr:y>0.58209</cdr:y>
    </cdr:from>
    <cdr:to>
      <cdr:x>0.45833</cdr:x>
      <cdr:y>0.66568</cdr:y>
    </cdr:to>
    <cdr:sp macro="" textlink="">
      <cdr:nvSpPr>
        <cdr:cNvPr id="5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14644" y="2786082"/>
          <a:ext cx="1214446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5pPr>
          <a:lvl6pPr marL="22860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6pPr>
          <a:lvl7pPr marL="27432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7pPr>
          <a:lvl8pPr marL="32004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8pPr>
          <a:lvl9pPr marL="36576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000000"/>
              </a:solidFill>
            </a:rPr>
            <a:t>тыс.р.</a:t>
          </a:r>
          <a:endParaRPr lang="ru-RU" sz="2000" b="1" dirty="0">
            <a:solidFill>
              <a:srgbClr val="0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0.63025</cdr:x>
      <cdr:y>0.14286</cdr:y>
    </cdr:from>
    <cdr:to>
      <cdr:x>0.78069</cdr:x>
      <cdr:y>0.22287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357850" y="714380"/>
          <a:ext cx="1278909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0.60938</cdr:x>
      <cdr:y>0.39189</cdr:y>
    </cdr:from>
    <cdr:to>
      <cdr:x>0.83947</cdr:x>
      <cdr:y>0.4719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5572132" y="2071702"/>
          <a:ext cx="2103943" cy="4229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0.40625</cdr:x>
      <cdr:y>0.47826</cdr:y>
    </cdr:from>
    <cdr:to>
      <cdr:x>0.58324</cdr:x>
      <cdr:y>0.55827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3714744" y="2357454"/>
          <a:ext cx="1618397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0.65487</cdr:x>
      <cdr:y>0.32857</cdr:y>
    </cdr:from>
    <cdr:to>
      <cdr:x>0.82301</cdr:x>
      <cdr:y>0.40858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988131" y="1619587"/>
          <a:ext cx="1537472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8971" y="0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5537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212" y="4689515"/>
            <a:ext cx="5393690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8971" y="9377316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2786082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БЮДЖЕТ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Звениговского муниципального района Республики Марий Эл 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2020 год</a:t>
            </a:r>
            <a:endParaRPr lang="ru-RU" sz="8000" b="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рирод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3" y="3143248"/>
            <a:ext cx="7756572" cy="3445740"/>
          </a:xfrm>
        </p:spPr>
      </p:pic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541451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на 2020 год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08105769"/>
              </p:ext>
            </p:extLst>
          </p:nvPr>
        </p:nvGraphicFramePr>
        <p:xfrm>
          <a:off x="0" y="2000240"/>
          <a:ext cx="9144000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04088"/>
            <a:ext cx="8572560" cy="10818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– 377,9 тыс.р.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828438"/>
              </p:ext>
            </p:extLst>
          </p:nvPr>
        </p:nvGraphicFramePr>
        <p:xfrm>
          <a:off x="0" y="1857364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Дорожное хозяйство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1186,7 тыс.руб.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7674508"/>
              </p:ext>
            </p:extLst>
          </p:nvPr>
        </p:nvGraphicFramePr>
        <p:xfrm>
          <a:off x="428596" y="1928802"/>
          <a:ext cx="842968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500306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401080" cy="11430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политики 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 :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6700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3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ПОКАЗАТЕЛИ БЮДЖЕТА</a:t>
            </a:r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/>
            </a:r>
            <a:b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на 2020 год </a:t>
            </a:r>
            <a:endParaRPr lang="en-US" sz="3300" b="1" dirty="0" smtClean="0"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023589"/>
              </p:ext>
            </p:extLst>
          </p:nvPr>
        </p:nvGraphicFramePr>
        <p:xfrm>
          <a:off x="214282" y="1785926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1071538" y="2143116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тыс.р.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2858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000240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Структура  налоговых и неналоговых доходов бюджета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  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Кокшамар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с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кого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 сельского поселения  на 2020 год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всего – 1386,0 тыс.р.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818959"/>
              </p:ext>
            </p:extLst>
          </p:nvPr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042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– 2542,3 тыс.р.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04788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15_1448545794.jpg"/>
          <p:cNvPicPr>
            <a:picLocks noChangeAspect="1"/>
          </p:cNvPicPr>
          <p:nvPr/>
        </p:nvPicPr>
        <p:blipFill>
          <a:blip r:embed="rId2" cstate="email">
            <a:lum bright="39000" contrast="-70000"/>
          </a:blip>
          <a:stretch>
            <a:fillRect/>
          </a:stretch>
        </p:blipFill>
        <p:spPr>
          <a:xfrm>
            <a:off x="0" y="1214422"/>
            <a:ext cx="9192038" cy="5643578"/>
          </a:xfrm>
          <a:prstGeom prst="rect">
            <a:avLst/>
          </a:prstGeom>
          <a:blipFill>
            <a:blip r:embed="rId3">
              <a:lum bright="39000" contrast="-70000"/>
            </a:blip>
            <a:tile tx="0" ty="0" sx="100000" sy="100000" flip="none" algn="tl"/>
          </a:blipFill>
        </p:spPr>
      </p:pic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774278"/>
              </p:ext>
            </p:extLst>
          </p:nvPr>
        </p:nvGraphicFramePr>
        <p:xfrm>
          <a:off x="0" y="1857364"/>
          <a:ext cx="9143998" cy="42204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1536"/>
                <a:gridCol w="3714778"/>
                <a:gridCol w="1428760"/>
                <a:gridCol w="1071570"/>
                <a:gridCol w="1857354"/>
              </a:tblGrid>
              <a:tr h="75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2019 г., тыс.р.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2020 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Отклонение, тыс. р.</a:t>
                      </a:r>
                    </a:p>
                  </a:txBody>
                  <a:tcPr anchor="ctr" horzOverflow="overflow"/>
                </a:tc>
              </a:tr>
              <a:tr h="462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2244,3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2032,0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-212,3</a:t>
                      </a:r>
                    </a:p>
                  </a:txBody>
                  <a:tcPr horzOverflow="overflow"/>
                </a:tc>
              </a:tr>
              <a:tr h="5000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200,6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195,0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-5,6</a:t>
                      </a:r>
                    </a:p>
                  </a:txBody>
                  <a:tcPr horzOverflow="overflow"/>
                </a:tc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995,6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1186,7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+191,1</a:t>
                      </a:r>
                    </a:p>
                  </a:txBody>
                  <a:tcPr horzOverflow="overflow"/>
                </a:tc>
              </a:tr>
              <a:tr h="458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316,8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377,9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+61,1</a:t>
                      </a:r>
                    </a:p>
                  </a:txBody>
                  <a:tcPr horzOverflow="overflow"/>
                </a:tc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306,7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-306,7</a:t>
                      </a:r>
                    </a:p>
                  </a:txBody>
                  <a:tcPr horzOverflow="overflow"/>
                </a:tc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136,7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136,7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33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4200,7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3928,3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-272,4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в разрезе отраслей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71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76D9E8"/>
      </a:dk1>
      <a:lt1>
        <a:srgbClr val="C7E2FA"/>
      </a:lt1>
      <a:dk2>
        <a:srgbClr val="2BC4DB"/>
      </a:dk2>
      <a:lt2>
        <a:srgbClr val="E3F7FA"/>
      </a:lt2>
      <a:accent1>
        <a:srgbClr val="0F6FC6"/>
      </a:accent1>
      <a:accent2>
        <a:srgbClr val="009DD9"/>
      </a:accent2>
      <a:accent3>
        <a:srgbClr val="0BD0D9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18810</TotalTime>
  <Words>305</Words>
  <Application>Microsoft Office PowerPoint</Application>
  <PresentationFormat>Экран (4:3)</PresentationFormat>
  <Paragraphs>114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БЮДЖЕТ   Кокшамарского сельского поселения Звениговского муниципального района Республики Марий Эл  на 2020 год</vt:lpstr>
      <vt:lpstr>Основные задачи бюджетной политики   Кокшамарского сельского поселения :</vt:lpstr>
      <vt:lpstr>Презентация PowerPoint</vt:lpstr>
      <vt:lpstr>Презентация PowerPoint</vt:lpstr>
      <vt:lpstr>ПОКАЗАТЕЛИ БЮДЖЕТА   Кокшамарского сельского поселения  на 2020 год </vt:lpstr>
      <vt:lpstr>Структура доходной части бюджета   Кокшамарского сельского поселения </vt:lpstr>
      <vt:lpstr>Структура  налоговых и неналоговых доходов бюджета    Кокшамарского сельского поселения  на 2020 год всего – 1386,0 тыс.р.</vt:lpstr>
      <vt:lpstr>Структура безвозмездных поступлений   Кокшамарского сельского поселения  всего – 2542,3 тыс.р.</vt:lpstr>
      <vt:lpstr>Презентация PowerPoint</vt:lpstr>
      <vt:lpstr>Структура расходов бюджета  Кокшамарского сельского поселения на 2020 год (в разрезе отраслей)</vt:lpstr>
      <vt:lpstr>Жилищно-коммунальное хозяйство (всего – 377,9 тыс.р.) </vt:lpstr>
      <vt:lpstr>Дорожное хозяйство всего –1186,7 тыс.руб.</vt:lpstr>
      <vt:lpstr>Презентация PowerPoint</vt:lpstr>
      <vt:lpstr>Спасибо за внимание!</vt:lpstr>
    </vt:vector>
  </TitlesOfParts>
  <Company>nica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</cp:lastModifiedBy>
  <cp:revision>1480</cp:revision>
  <dcterms:created xsi:type="dcterms:W3CDTF">2006-11-28T05:15:39Z</dcterms:created>
  <dcterms:modified xsi:type="dcterms:W3CDTF">2019-12-18T09:18:54Z</dcterms:modified>
</cp:coreProperties>
</file>