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1" r:id="rId3"/>
    <p:sldId id="257" r:id="rId4"/>
    <p:sldId id="285" r:id="rId5"/>
    <p:sldId id="283" r:id="rId6"/>
    <p:sldId id="286" r:id="rId7"/>
    <p:sldId id="288" r:id="rId8"/>
    <p:sldId id="289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ECF0FE"/>
    <a:srgbClr val="E8EDFE"/>
    <a:srgbClr val="E2E9FE"/>
    <a:srgbClr val="C4D1FC"/>
    <a:srgbClr val="BDDEFF"/>
    <a:srgbClr val="FAA90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259" autoAdjust="0"/>
    <p:restoredTop sz="94660"/>
  </p:normalViewPr>
  <p:slideViewPr>
    <p:cSldViewPr>
      <p:cViewPr varScale="1">
        <p:scale>
          <a:sx n="103" d="100"/>
          <a:sy n="103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ACBD82-9FEE-4696-930E-4972D7A67EB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D7E65C-6D58-4BD1-B016-319391004587}">
      <dgm:prSet phldrT="[Текст]" custT="1"/>
      <dgm:spPr/>
      <dgm:t>
        <a:bodyPr/>
        <a:lstStyle/>
        <a:p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Бюджетная система </a:t>
          </a:r>
        </a:p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Российской Федерации</a:t>
          </a:r>
          <a:endParaRPr lang="ru-RU" sz="1400" dirty="0">
            <a:solidFill>
              <a:schemeClr val="tx1"/>
            </a:solidFill>
          </a:endParaRPr>
        </a:p>
      </dgm:t>
    </dgm:pt>
    <dgm:pt modelId="{EB3DF914-C1FE-49EA-8485-998D167D2C1A}" type="parTrans" cxnId="{6F141A17-606C-4FDB-8A74-442FE6EA4A1E}">
      <dgm:prSet/>
      <dgm:spPr/>
      <dgm:t>
        <a:bodyPr/>
        <a:lstStyle/>
        <a:p>
          <a:endParaRPr lang="ru-RU"/>
        </a:p>
      </dgm:t>
    </dgm:pt>
    <dgm:pt modelId="{39D9EEB4-2DA0-4E10-858D-882D9DB738A7}" type="sibTrans" cxnId="{6F141A17-606C-4FDB-8A74-442FE6EA4A1E}">
      <dgm:prSet/>
      <dgm:spPr/>
      <dgm:t>
        <a:bodyPr/>
        <a:lstStyle/>
        <a:p>
          <a:endParaRPr lang="ru-RU"/>
        </a:p>
      </dgm:t>
    </dgm:pt>
    <dgm:pt modelId="{FFABCA28-1CA1-4EED-A4F5-15B4F18BAB8D}">
      <dgm:prSet phldrT="[Текст]" custT="1"/>
      <dgm:spPr/>
      <dgm:t>
        <a:bodyPr/>
        <a:lstStyle/>
        <a:p>
          <a:pPr rtl="0"/>
          <a:r>
            <a: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государственных внебюджетных фондов Российской Федерации</a:t>
          </a:r>
          <a:endParaRPr lang="ru-RU" sz="1200" dirty="0">
            <a:solidFill>
              <a:schemeClr val="tx1"/>
            </a:solidFill>
          </a:endParaRPr>
        </a:p>
      </dgm:t>
    </dgm:pt>
    <dgm:pt modelId="{974BB434-AC98-43FF-B981-B38C79A01890}" type="parTrans" cxnId="{DF0AC50C-5DF6-4DDE-862A-8C8BB2D01D6B}">
      <dgm:prSet/>
      <dgm:spPr/>
      <dgm:t>
        <a:bodyPr/>
        <a:lstStyle/>
        <a:p>
          <a:endParaRPr lang="ru-RU"/>
        </a:p>
      </dgm:t>
    </dgm:pt>
    <dgm:pt modelId="{2C013803-D47E-4DEF-B0EA-0EED7BF8D3C6}" type="sibTrans" cxnId="{DF0AC50C-5DF6-4DDE-862A-8C8BB2D01D6B}">
      <dgm:prSet/>
      <dgm:spPr/>
      <dgm:t>
        <a:bodyPr/>
        <a:lstStyle/>
        <a:p>
          <a:endParaRPr lang="ru-RU"/>
        </a:p>
      </dgm:t>
    </dgm:pt>
    <dgm:pt modelId="{FA0379F0-F9C6-44EB-85F7-EEA17C925927}">
      <dgm:prSet phldrT="[Текст]" custT="1"/>
      <dgm:spPr/>
      <dgm:t>
        <a:bodyPr/>
        <a:lstStyle/>
        <a:p>
          <a:r>
            <a: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территориальных </a:t>
          </a:r>
        </a:p>
        <a:p>
          <a:pPr rtl="0"/>
          <a:r>
            <a: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государственных </a:t>
          </a:r>
        </a:p>
        <a:p>
          <a:pPr rtl="0"/>
          <a:r>
            <a: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внебюджетных фондов</a:t>
          </a:r>
          <a:endParaRPr lang="ru-RU" sz="1050" dirty="0">
            <a:solidFill>
              <a:schemeClr val="tx1"/>
            </a:solidFill>
          </a:endParaRPr>
        </a:p>
      </dgm:t>
    </dgm:pt>
    <dgm:pt modelId="{794F143F-B9AF-404E-B689-5A1EB7CF0FA9}" type="parTrans" cxnId="{F4D1DE6B-435E-42D2-86A3-3BFD830F2601}">
      <dgm:prSet/>
      <dgm:spPr/>
      <dgm:t>
        <a:bodyPr/>
        <a:lstStyle/>
        <a:p>
          <a:endParaRPr lang="ru-RU"/>
        </a:p>
      </dgm:t>
    </dgm:pt>
    <dgm:pt modelId="{12C25158-A5B5-415A-98EE-A4FDF5D3D3C7}" type="sibTrans" cxnId="{F4D1DE6B-435E-42D2-86A3-3BFD830F2601}">
      <dgm:prSet/>
      <dgm:spPr/>
      <dgm:t>
        <a:bodyPr/>
        <a:lstStyle/>
        <a:p>
          <a:endParaRPr lang="ru-RU"/>
        </a:p>
      </dgm:t>
    </dgm:pt>
    <dgm:pt modelId="{72A5A1AC-7BF8-458C-A5B4-7A33E31183E1}">
      <dgm:prSet phldrT="[Текст]" custT="1"/>
      <dgm:spPr/>
      <dgm:t>
        <a:bodyPr/>
        <a:lstStyle/>
        <a:p>
          <a:r>
            <a: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Федеральный бюджет </a:t>
          </a:r>
          <a:endParaRPr lang="ru-RU" sz="1200" dirty="0">
            <a:solidFill>
              <a:schemeClr val="tx1"/>
            </a:solidFill>
          </a:endParaRPr>
        </a:p>
      </dgm:t>
    </dgm:pt>
    <dgm:pt modelId="{8035AFCC-E8EA-47BF-917A-9E624321F427}" type="parTrans" cxnId="{FB13FF73-DF18-480C-B7BA-CFDDC2CF3159}">
      <dgm:prSet/>
      <dgm:spPr/>
      <dgm:t>
        <a:bodyPr/>
        <a:lstStyle/>
        <a:p>
          <a:endParaRPr lang="ru-RU"/>
        </a:p>
      </dgm:t>
    </dgm:pt>
    <dgm:pt modelId="{3B5D8453-6E43-4398-8CFA-A04353057097}" type="sibTrans" cxnId="{FB13FF73-DF18-480C-B7BA-CFDDC2CF3159}">
      <dgm:prSet/>
      <dgm:spPr/>
      <dgm:t>
        <a:bodyPr/>
        <a:lstStyle/>
        <a:p>
          <a:endParaRPr lang="ru-RU"/>
        </a:p>
      </dgm:t>
    </dgm:pt>
    <dgm:pt modelId="{3DBF08DE-F535-4F5C-99BD-10D041A85FFA}">
      <dgm:prSet phldrT="[Текст]" custT="1"/>
      <dgm:spPr/>
      <dgm:t>
        <a:bodyPr/>
        <a:lstStyle/>
        <a:p>
          <a:pPr rtl="0"/>
          <a:r>
            <a: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субъектов Российской Федерации</a:t>
          </a:r>
          <a:endParaRPr lang="ru-RU" sz="1050" dirty="0">
            <a:solidFill>
              <a:schemeClr val="tx1"/>
            </a:solidFill>
          </a:endParaRPr>
        </a:p>
      </dgm:t>
    </dgm:pt>
    <dgm:pt modelId="{B47E7C91-6AD8-4E96-AFBA-825081913B37}" type="parTrans" cxnId="{D5952AD0-920F-4436-B87B-19B988D21843}">
      <dgm:prSet/>
      <dgm:spPr/>
      <dgm:t>
        <a:bodyPr/>
        <a:lstStyle/>
        <a:p>
          <a:endParaRPr lang="ru-RU"/>
        </a:p>
      </dgm:t>
    </dgm:pt>
    <dgm:pt modelId="{627AD200-CA08-4622-B6D3-A1F5D38EC9F7}" type="sibTrans" cxnId="{D5952AD0-920F-4436-B87B-19B988D21843}">
      <dgm:prSet/>
      <dgm:spPr/>
      <dgm:t>
        <a:bodyPr/>
        <a:lstStyle/>
        <a:p>
          <a:endParaRPr lang="ru-RU"/>
        </a:p>
      </dgm:t>
    </dgm:pt>
    <dgm:pt modelId="{5D24091B-1B7D-44B8-871C-53872F95F56F}">
      <dgm:prSet phldrT="[Текст]" custT="1"/>
      <dgm:spPr/>
      <dgm:t>
        <a:bodyPr/>
        <a:lstStyle/>
        <a:p>
          <a:pPr rtl="0"/>
          <a:r>
            <a: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Местные бюджеты</a:t>
          </a:r>
          <a:endParaRPr lang="ru-RU" sz="1050" dirty="0">
            <a:solidFill>
              <a:schemeClr val="tx1"/>
            </a:solidFill>
          </a:endParaRPr>
        </a:p>
      </dgm:t>
    </dgm:pt>
    <dgm:pt modelId="{DC84EEF3-69A4-4C76-BF14-F84B11CBDD27}" type="parTrans" cxnId="{237907FB-6ECD-4C6C-8E7B-66B73CAF8563}">
      <dgm:prSet/>
      <dgm:spPr/>
      <dgm:t>
        <a:bodyPr/>
        <a:lstStyle/>
        <a:p>
          <a:endParaRPr lang="ru-RU"/>
        </a:p>
      </dgm:t>
    </dgm:pt>
    <dgm:pt modelId="{2E6F3821-56B0-4CA1-B762-54CCA08F5D0B}" type="sibTrans" cxnId="{237907FB-6ECD-4C6C-8E7B-66B73CAF8563}">
      <dgm:prSet/>
      <dgm:spPr/>
      <dgm:t>
        <a:bodyPr/>
        <a:lstStyle/>
        <a:p>
          <a:endParaRPr lang="ru-RU"/>
        </a:p>
      </dgm:t>
    </dgm:pt>
    <dgm:pt modelId="{15984716-7379-4DC6-AA56-1A90682134C4}">
      <dgm:prSet phldrT="[Текст]" custT="1"/>
      <dgm:spPr/>
      <dgm:t>
        <a:bodyPr/>
        <a:lstStyle/>
        <a:p>
          <a:pPr rtl="0"/>
          <a:r>
            <a: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городских и сельских поселений </a:t>
          </a:r>
          <a:endParaRPr lang="ru-RU" sz="1050" dirty="0">
            <a:solidFill>
              <a:schemeClr val="tx1"/>
            </a:solidFill>
          </a:endParaRPr>
        </a:p>
      </dgm:t>
    </dgm:pt>
    <dgm:pt modelId="{D6F61750-EDDE-4543-A449-B1F03D86EF6A}" type="parTrans" cxnId="{B90A5985-91A1-459D-8B0B-2079009D8019}">
      <dgm:prSet/>
      <dgm:spPr/>
      <dgm:t>
        <a:bodyPr/>
        <a:lstStyle/>
        <a:p>
          <a:endParaRPr lang="ru-RU"/>
        </a:p>
      </dgm:t>
    </dgm:pt>
    <dgm:pt modelId="{08013258-8DBF-45C4-9FDC-B36B7BF6AE31}" type="sibTrans" cxnId="{B90A5985-91A1-459D-8B0B-2079009D8019}">
      <dgm:prSet/>
      <dgm:spPr/>
      <dgm:t>
        <a:bodyPr/>
        <a:lstStyle/>
        <a:p>
          <a:endParaRPr lang="ru-RU"/>
        </a:p>
      </dgm:t>
    </dgm:pt>
    <dgm:pt modelId="{BC443E2F-0A52-49DB-A39E-3C4881FAAC4C}">
      <dgm:prSet phldrT="[Текст]" custT="1"/>
      <dgm:spPr/>
      <dgm:t>
        <a:bodyPr/>
        <a:lstStyle/>
        <a:p>
          <a:pPr rtl="0"/>
          <a:r>
            <a: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муниципальных районов</a:t>
          </a:r>
          <a:endParaRPr lang="ru-RU" sz="1050" dirty="0">
            <a:solidFill>
              <a:schemeClr val="tx1"/>
            </a:solidFill>
          </a:endParaRPr>
        </a:p>
      </dgm:t>
    </dgm:pt>
    <dgm:pt modelId="{E9A930DD-5FF8-4834-84E4-D0DC2C310159}" type="parTrans" cxnId="{80A602F9-FDD7-4E07-833F-01B24AE0BF05}">
      <dgm:prSet/>
      <dgm:spPr/>
      <dgm:t>
        <a:bodyPr/>
        <a:lstStyle/>
        <a:p>
          <a:endParaRPr lang="ru-RU"/>
        </a:p>
      </dgm:t>
    </dgm:pt>
    <dgm:pt modelId="{88511BEE-8220-48ED-B2B7-246B55A8F983}" type="sibTrans" cxnId="{80A602F9-FDD7-4E07-833F-01B24AE0BF05}">
      <dgm:prSet/>
      <dgm:spPr/>
      <dgm:t>
        <a:bodyPr/>
        <a:lstStyle/>
        <a:p>
          <a:endParaRPr lang="ru-RU"/>
        </a:p>
      </dgm:t>
    </dgm:pt>
    <dgm:pt modelId="{06E1BF3B-7C35-4E54-9BF1-3223A0F5A693}">
      <dgm:prSet phldrT="[Текст]" custT="1"/>
      <dgm:spPr/>
      <dgm:t>
        <a:bodyPr/>
        <a:lstStyle/>
        <a:p>
          <a:pPr rtl="0"/>
          <a:r>
            <a: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городских округов</a:t>
          </a:r>
          <a:endParaRPr lang="ru-RU" sz="1050" dirty="0">
            <a:solidFill>
              <a:schemeClr val="tx1"/>
            </a:solidFill>
          </a:endParaRPr>
        </a:p>
      </dgm:t>
    </dgm:pt>
    <dgm:pt modelId="{1D4A3272-1398-408B-AAF5-AB70114D94F6}" type="parTrans" cxnId="{ED136534-9968-40EB-9FB2-C3AB41F09C35}">
      <dgm:prSet/>
      <dgm:spPr/>
      <dgm:t>
        <a:bodyPr/>
        <a:lstStyle/>
        <a:p>
          <a:endParaRPr lang="ru-RU"/>
        </a:p>
      </dgm:t>
    </dgm:pt>
    <dgm:pt modelId="{2AA701D7-90E8-4DAE-8D0F-80E3C2758273}" type="sibTrans" cxnId="{ED136534-9968-40EB-9FB2-C3AB41F09C35}">
      <dgm:prSet/>
      <dgm:spPr/>
      <dgm:t>
        <a:bodyPr/>
        <a:lstStyle/>
        <a:p>
          <a:endParaRPr lang="ru-RU"/>
        </a:p>
      </dgm:t>
    </dgm:pt>
    <dgm:pt modelId="{E03B5C68-AC11-479E-AF54-E90AD7C12F5A}">
      <dgm:prSet phldrT="[Текст]" custT="1"/>
      <dgm:spPr/>
      <dgm:t>
        <a:bodyPr/>
        <a:lstStyle/>
        <a:p>
          <a:pPr rtl="0"/>
          <a:r>
            <a: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внутригородских </a:t>
          </a:r>
        </a:p>
        <a:p>
          <a:pPr rtl="0"/>
          <a:r>
            <a: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муниципальных </a:t>
          </a:r>
        </a:p>
        <a:p>
          <a:pPr rtl="0"/>
          <a:r>
            <a: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образований городов </a:t>
          </a:r>
        </a:p>
        <a:p>
          <a:pPr rtl="0"/>
          <a:r>
            <a: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федерального значения Москвы и </a:t>
          </a:r>
        </a:p>
        <a:p>
          <a:pPr rtl="0"/>
          <a:r>
            <a: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Санкт-Петербурга</a:t>
          </a:r>
          <a:endParaRPr lang="ru-RU" sz="1100" dirty="0">
            <a:solidFill>
              <a:schemeClr val="tx1"/>
            </a:solidFill>
          </a:endParaRPr>
        </a:p>
      </dgm:t>
    </dgm:pt>
    <dgm:pt modelId="{9DA03A15-270C-4613-A86B-4626CFEB47FB}" type="parTrans" cxnId="{C363536A-011C-418A-BB81-F019554AA5F9}">
      <dgm:prSet/>
      <dgm:spPr/>
      <dgm:t>
        <a:bodyPr/>
        <a:lstStyle/>
        <a:p>
          <a:endParaRPr lang="ru-RU"/>
        </a:p>
      </dgm:t>
    </dgm:pt>
    <dgm:pt modelId="{2A557CDB-34EC-4FAE-8477-E362993E92CF}" type="sibTrans" cxnId="{C363536A-011C-418A-BB81-F019554AA5F9}">
      <dgm:prSet/>
      <dgm:spPr/>
      <dgm:t>
        <a:bodyPr/>
        <a:lstStyle/>
        <a:p>
          <a:endParaRPr lang="ru-RU"/>
        </a:p>
      </dgm:t>
    </dgm:pt>
    <dgm:pt modelId="{ABC77737-995F-443E-9EDD-22EF6E5F8AA4}" type="pres">
      <dgm:prSet presAssocID="{DDACBD82-9FEE-4696-930E-4972D7A67EB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0A477E6-B6A5-459C-B994-8BE427ABB75C}" type="pres">
      <dgm:prSet presAssocID="{62D7E65C-6D58-4BD1-B016-319391004587}" presName="hierRoot1" presStyleCnt="0"/>
      <dgm:spPr/>
    </dgm:pt>
    <dgm:pt modelId="{92807651-60EB-406B-A9C5-7A3988018932}" type="pres">
      <dgm:prSet presAssocID="{62D7E65C-6D58-4BD1-B016-319391004587}" presName="composite" presStyleCnt="0"/>
      <dgm:spPr/>
    </dgm:pt>
    <dgm:pt modelId="{7AA04D36-C69C-4E37-A52C-3C95FE595FC2}" type="pres">
      <dgm:prSet presAssocID="{62D7E65C-6D58-4BD1-B016-319391004587}" presName="background" presStyleLbl="node0" presStyleIdx="0" presStyleCnt="1"/>
      <dgm:spPr/>
    </dgm:pt>
    <dgm:pt modelId="{D6B8D572-4356-4074-8FB2-E5A07B77FB12}" type="pres">
      <dgm:prSet presAssocID="{62D7E65C-6D58-4BD1-B016-319391004587}" presName="text" presStyleLbl="fgAcc0" presStyleIdx="0" presStyleCnt="1" custScaleX="173977" custScaleY="1374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B19923-98F0-4BB9-945E-1AB2B1F766D6}" type="pres">
      <dgm:prSet presAssocID="{62D7E65C-6D58-4BD1-B016-319391004587}" presName="hierChild2" presStyleCnt="0"/>
      <dgm:spPr/>
    </dgm:pt>
    <dgm:pt modelId="{7515315A-3C94-415E-9327-5A737EA80968}" type="pres">
      <dgm:prSet presAssocID="{974BB434-AC98-43FF-B981-B38C79A018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04852C1-C607-468F-BA52-B126FD72FEEB}" type="pres">
      <dgm:prSet presAssocID="{FFABCA28-1CA1-4EED-A4F5-15B4F18BAB8D}" presName="hierRoot2" presStyleCnt="0"/>
      <dgm:spPr/>
    </dgm:pt>
    <dgm:pt modelId="{4C398009-E50C-431B-89C9-C1C837BF7BCF}" type="pres">
      <dgm:prSet presAssocID="{FFABCA28-1CA1-4EED-A4F5-15B4F18BAB8D}" presName="composite2" presStyleCnt="0"/>
      <dgm:spPr/>
    </dgm:pt>
    <dgm:pt modelId="{CC8C67AC-791E-4E9F-B48F-5966BA0A3185}" type="pres">
      <dgm:prSet presAssocID="{FFABCA28-1CA1-4EED-A4F5-15B4F18BAB8D}" presName="background2" presStyleLbl="node2" presStyleIdx="0" presStyleCnt="2"/>
      <dgm:spPr/>
    </dgm:pt>
    <dgm:pt modelId="{6A6D7527-CF76-4503-9B92-822BFC754BC0}" type="pres">
      <dgm:prSet presAssocID="{FFABCA28-1CA1-4EED-A4F5-15B4F18BAB8D}" presName="text2" presStyleLbl="fgAcc2" presStyleIdx="0" presStyleCnt="2" custScaleX="128053" custScaleY="1259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0467C5-26EB-4C6E-8D48-55546B36A0C1}" type="pres">
      <dgm:prSet presAssocID="{FFABCA28-1CA1-4EED-A4F5-15B4F18BAB8D}" presName="hierChild3" presStyleCnt="0"/>
      <dgm:spPr/>
    </dgm:pt>
    <dgm:pt modelId="{C24D7BF8-F742-4FDA-9EDA-077E3DBAAB74}" type="pres">
      <dgm:prSet presAssocID="{794F143F-B9AF-404E-B689-5A1EB7CF0FA9}" presName="Name17" presStyleLbl="parChTrans1D3" presStyleIdx="0" presStyleCnt="3"/>
      <dgm:spPr/>
      <dgm:t>
        <a:bodyPr/>
        <a:lstStyle/>
        <a:p>
          <a:endParaRPr lang="ru-RU"/>
        </a:p>
      </dgm:t>
    </dgm:pt>
    <dgm:pt modelId="{19B7B242-F225-41FF-AAE6-6E7BD7E22FAF}" type="pres">
      <dgm:prSet presAssocID="{FA0379F0-F9C6-44EB-85F7-EEA17C925927}" presName="hierRoot3" presStyleCnt="0"/>
      <dgm:spPr/>
    </dgm:pt>
    <dgm:pt modelId="{A1850FB6-7C5F-45E0-8FDB-1CF99113A06B}" type="pres">
      <dgm:prSet presAssocID="{FA0379F0-F9C6-44EB-85F7-EEA17C925927}" presName="composite3" presStyleCnt="0"/>
      <dgm:spPr/>
    </dgm:pt>
    <dgm:pt modelId="{60DEC524-B26D-4209-AB36-44222484718F}" type="pres">
      <dgm:prSet presAssocID="{FA0379F0-F9C6-44EB-85F7-EEA17C925927}" presName="background3" presStyleLbl="node3" presStyleIdx="0" presStyleCnt="3"/>
      <dgm:spPr/>
    </dgm:pt>
    <dgm:pt modelId="{D900511A-955A-481C-9612-40565226B86E}" type="pres">
      <dgm:prSet presAssocID="{FA0379F0-F9C6-44EB-85F7-EEA17C925927}" presName="text3" presStyleLbl="fgAcc3" presStyleIdx="0" presStyleCnt="3" custScaleX="118642" custScaleY="1228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47282C-7235-4166-A54E-CCB383B5A1D5}" type="pres">
      <dgm:prSet presAssocID="{FA0379F0-F9C6-44EB-85F7-EEA17C925927}" presName="hierChild4" presStyleCnt="0"/>
      <dgm:spPr/>
    </dgm:pt>
    <dgm:pt modelId="{F98D80B1-61F2-4DC3-98A3-339173FA3976}" type="pres">
      <dgm:prSet presAssocID="{8035AFCC-E8EA-47BF-917A-9E624321F42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AB54BF2-A011-425E-A8F6-2666B54A95D4}" type="pres">
      <dgm:prSet presAssocID="{72A5A1AC-7BF8-458C-A5B4-7A33E31183E1}" presName="hierRoot2" presStyleCnt="0"/>
      <dgm:spPr/>
    </dgm:pt>
    <dgm:pt modelId="{78A94939-5100-4A21-9CBA-B7BC8ED87EFA}" type="pres">
      <dgm:prSet presAssocID="{72A5A1AC-7BF8-458C-A5B4-7A33E31183E1}" presName="composite2" presStyleCnt="0"/>
      <dgm:spPr/>
    </dgm:pt>
    <dgm:pt modelId="{4639C990-17F5-473E-81C2-F36A145F1705}" type="pres">
      <dgm:prSet presAssocID="{72A5A1AC-7BF8-458C-A5B4-7A33E31183E1}" presName="background2" presStyleLbl="node2" presStyleIdx="1" presStyleCnt="2"/>
      <dgm:spPr/>
    </dgm:pt>
    <dgm:pt modelId="{CCAFDA2E-E998-4ADF-A91D-B4F60B96F55B}" type="pres">
      <dgm:prSet presAssocID="{72A5A1AC-7BF8-458C-A5B4-7A33E31183E1}" presName="text2" presStyleLbl="fgAcc2" presStyleIdx="1" presStyleCnt="2" custScaleX="114682" custScaleY="1264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E3B9B1-6ED3-4D0B-9A9C-3FE00BF73DE4}" type="pres">
      <dgm:prSet presAssocID="{72A5A1AC-7BF8-458C-A5B4-7A33E31183E1}" presName="hierChild3" presStyleCnt="0"/>
      <dgm:spPr/>
    </dgm:pt>
    <dgm:pt modelId="{AFAC2E54-0A58-4182-8F93-CB7D67791DE8}" type="pres">
      <dgm:prSet presAssocID="{B47E7C91-6AD8-4E96-AFBA-825081913B37}" presName="Name17" presStyleLbl="parChTrans1D3" presStyleIdx="1" presStyleCnt="3"/>
      <dgm:spPr/>
      <dgm:t>
        <a:bodyPr/>
        <a:lstStyle/>
        <a:p>
          <a:endParaRPr lang="ru-RU"/>
        </a:p>
      </dgm:t>
    </dgm:pt>
    <dgm:pt modelId="{E518B2F0-186F-423B-B5B1-D2C9068BB29B}" type="pres">
      <dgm:prSet presAssocID="{3DBF08DE-F535-4F5C-99BD-10D041A85FFA}" presName="hierRoot3" presStyleCnt="0"/>
      <dgm:spPr/>
    </dgm:pt>
    <dgm:pt modelId="{A735CDD8-5AAB-4BFE-90B0-EA6EC35E484C}" type="pres">
      <dgm:prSet presAssocID="{3DBF08DE-F535-4F5C-99BD-10D041A85FFA}" presName="composite3" presStyleCnt="0"/>
      <dgm:spPr/>
    </dgm:pt>
    <dgm:pt modelId="{30274A70-3A24-495A-BF53-6FFB14FA7CAF}" type="pres">
      <dgm:prSet presAssocID="{3DBF08DE-F535-4F5C-99BD-10D041A85FFA}" presName="background3" presStyleLbl="node3" presStyleIdx="1" presStyleCnt="3"/>
      <dgm:spPr/>
    </dgm:pt>
    <dgm:pt modelId="{1ED08FE4-191F-4EAA-A7CD-4F86B858E711}" type="pres">
      <dgm:prSet presAssocID="{3DBF08DE-F535-4F5C-99BD-10D041A85FFA}" presName="text3" presStyleLbl="fgAcc3" presStyleIdx="1" presStyleCnt="3" custScaleX="1203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C2F224-A3E5-4AAF-9061-27AB8BE855AE}" type="pres">
      <dgm:prSet presAssocID="{3DBF08DE-F535-4F5C-99BD-10D041A85FFA}" presName="hierChild4" presStyleCnt="0"/>
      <dgm:spPr/>
    </dgm:pt>
    <dgm:pt modelId="{E875563E-6FDE-4C2F-AEE6-78D22E79462D}" type="pres">
      <dgm:prSet presAssocID="{DC84EEF3-69A4-4C76-BF14-F84B11CBDD27}" presName="Name17" presStyleLbl="parChTrans1D3" presStyleIdx="2" presStyleCnt="3"/>
      <dgm:spPr/>
      <dgm:t>
        <a:bodyPr/>
        <a:lstStyle/>
        <a:p>
          <a:endParaRPr lang="ru-RU"/>
        </a:p>
      </dgm:t>
    </dgm:pt>
    <dgm:pt modelId="{0B72C35B-E618-4049-838E-F06261C68105}" type="pres">
      <dgm:prSet presAssocID="{5D24091B-1B7D-44B8-871C-53872F95F56F}" presName="hierRoot3" presStyleCnt="0"/>
      <dgm:spPr/>
    </dgm:pt>
    <dgm:pt modelId="{B52AA5F7-CC49-4A6E-84C5-AA40C49E64A1}" type="pres">
      <dgm:prSet presAssocID="{5D24091B-1B7D-44B8-871C-53872F95F56F}" presName="composite3" presStyleCnt="0"/>
      <dgm:spPr/>
    </dgm:pt>
    <dgm:pt modelId="{F95563D6-866F-4C0A-9DA9-943E6D160E02}" type="pres">
      <dgm:prSet presAssocID="{5D24091B-1B7D-44B8-871C-53872F95F56F}" presName="background3" presStyleLbl="node3" presStyleIdx="2" presStyleCnt="3"/>
      <dgm:spPr/>
    </dgm:pt>
    <dgm:pt modelId="{CFD991EB-7F00-4A04-8A77-CDD48947BBE7}" type="pres">
      <dgm:prSet presAssocID="{5D24091B-1B7D-44B8-871C-53872F95F56F}" presName="text3" presStyleLbl="fgAcc3" presStyleIdx="2" presStyleCnt="3" custScaleX="1240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BBEACD-9E83-441B-A538-6699CA927118}" type="pres">
      <dgm:prSet presAssocID="{5D24091B-1B7D-44B8-871C-53872F95F56F}" presName="hierChild4" presStyleCnt="0"/>
      <dgm:spPr/>
    </dgm:pt>
    <dgm:pt modelId="{F80761A8-5997-401A-A607-D3776D83748E}" type="pres">
      <dgm:prSet presAssocID="{9DA03A15-270C-4613-A86B-4626CFEB47FB}" presName="Name23" presStyleLbl="parChTrans1D4" presStyleIdx="0" presStyleCnt="4"/>
      <dgm:spPr/>
      <dgm:t>
        <a:bodyPr/>
        <a:lstStyle/>
        <a:p>
          <a:endParaRPr lang="ru-RU"/>
        </a:p>
      </dgm:t>
    </dgm:pt>
    <dgm:pt modelId="{737CE08B-B737-4122-97D4-E78E6993B163}" type="pres">
      <dgm:prSet presAssocID="{E03B5C68-AC11-479E-AF54-E90AD7C12F5A}" presName="hierRoot4" presStyleCnt="0"/>
      <dgm:spPr/>
    </dgm:pt>
    <dgm:pt modelId="{35CF6834-0771-4623-9247-8A6263A7B215}" type="pres">
      <dgm:prSet presAssocID="{E03B5C68-AC11-479E-AF54-E90AD7C12F5A}" presName="composite4" presStyleCnt="0"/>
      <dgm:spPr/>
    </dgm:pt>
    <dgm:pt modelId="{375A3825-1071-4B5B-8893-C0273A4F6FA8}" type="pres">
      <dgm:prSet presAssocID="{E03B5C68-AC11-479E-AF54-E90AD7C12F5A}" presName="background4" presStyleLbl="node4" presStyleIdx="0" presStyleCnt="4"/>
      <dgm:spPr/>
    </dgm:pt>
    <dgm:pt modelId="{B241822A-B26C-45A8-BFB2-2D5BCC8D569B}" type="pres">
      <dgm:prSet presAssocID="{E03B5C68-AC11-479E-AF54-E90AD7C12F5A}" presName="text4" presStyleLbl="fgAcc4" presStyleIdx="0" presStyleCnt="4" custScaleX="173004" custScaleY="1520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20BB98-5DC0-49CE-981B-887E19EED8B5}" type="pres">
      <dgm:prSet presAssocID="{E03B5C68-AC11-479E-AF54-E90AD7C12F5A}" presName="hierChild5" presStyleCnt="0"/>
      <dgm:spPr/>
    </dgm:pt>
    <dgm:pt modelId="{04DF8A8A-46F2-4678-AFD7-5D99943183B9}" type="pres">
      <dgm:prSet presAssocID="{E9A930DD-5FF8-4834-84E4-D0DC2C310159}" presName="Name23" presStyleLbl="parChTrans1D4" presStyleIdx="1" presStyleCnt="4"/>
      <dgm:spPr/>
      <dgm:t>
        <a:bodyPr/>
        <a:lstStyle/>
        <a:p>
          <a:endParaRPr lang="ru-RU"/>
        </a:p>
      </dgm:t>
    </dgm:pt>
    <dgm:pt modelId="{BCECB5DB-FF97-4CEB-B43A-846AEC0DCEBB}" type="pres">
      <dgm:prSet presAssocID="{BC443E2F-0A52-49DB-A39E-3C4881FAAC4C}" presName="hierRoot4" presStyleCnt="0"/>
      <dgm:spPr/>
    </dgm:pt>
    <dgm:pt modelId="{AEA39A01-ED26-4DB0-AC2B-7959FD775A86}" type="pres">
      <dgm:prSet presAssocID="{BC443E2F-0A52-49DB-A39E-3C4881FAAC4C}" presName="composite4" presStyleCnt="0"/>
      <dgm:spPr/>
    </dgm:pt>
    <dgm:pt modelId="{21A8C7A9-A919-41EE-BD6D-DE0BCD884DFE}" type="pres">
      <dgm:prSet presAssocID="{BC443E2F-0A52-49DB-A39E-3C4881FAAC4C}" presName="background4" presStyleLbl="node4" presStyleIdx="1" presStyleCnt="4"/>
      <dgm:spPr/>
    </dgm:pt>
    <dgm:pt modelId="{ED10D825-0940-489C-8EF3-5CAEDD67B0BB}" type="pres">
      <dgm:prSet presAssocID="{BC443E2F-0A52-49DB-A39E-3C4881FAAC4C}" presName="text4" presStyleLbl="fgAcc4" presStyleIdx="1" presStyleCnt="4" custScaleX="115463" custScaleY="1514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79961-91DF-4F8B-A73E-C07F9E1774C7}" type="pres">
      <dgm:prSet presAssocID="{BC443E2F-0A52-49DB-A39E-3C4881FAAC4C}" presName="hierChild5" presStyleCnt="0"/>
      <dgm:spPr/>
    </dgm:pt>
    <dgm:pt modelId="{6607679F-774F-44AD-A048-0ED45D252B1C}" type="pres">
      <dgm:prSet presAssocID="{1D4A3272-1398-408B-AAF5-AB70114D94F6}" presName="Name23" presStyleLbl="parChTrans1D4" presStyleIdx="2" presStyleCnt="4"/>
      <dgm:spPr/>
      <dgm:t>
        <a:bodyPr/>
        <a:lstStyle/>
        <a:p>
          <a:endParaRPr lang="ru-RU"/>
        </a:p>
      </dgm:t>
    </dgm:pt>
    <dgm:pt modelId="{767470C5-B5A5-442A-B1FD-20147065D42E}" type="pres">
      <dgm:prSet presAssocID="{06E1BF3B-7C35-4E54-9BF1-3223A0F5A693}" presName="hierRoot4" presStyleCnt="0"/>
      <dgm:spPr/>
    </dgm:pt>
    <dgm:pt modelId="{5AA34AA9-C378-4A57-BC58-8D3539BAB721}" type="pres">
      <dgm:prSet presAssocID="{06E1BF3B-7C35-4E54-9BF1-3223A0F5A693}" presName="composite4" presStyleCnt="0"/>
      <dgm:spPr/>
    </dgm:pt>
    <dgm:pt modelId="{B9D360A4-0396-42A4-9C25-93752B949E48}" type="pres">
      <dgm:prSet presAssocID="{06E1BF3B-7C35-4E54-9BF1-3223A0F5A693}" presName="background4" presStyleLbl="node4" presStyleIdx="2" presStyleCnt="4"/>
      <dgm:spPr/>
    </dgm:pt>
    <dgm:pt modelId="{7580C128-BA31-4C7E-BAF0-DE7E1BE328AD}" type="pres">
      <dgm:prSet presAssocID="{06E1BF3B-7C35-4E54-9BF1-3223A0F5A693}" presName="text4" presStyleLbl="fgAcc4" presStyleIdx="2" presStyleCnt="4" custScaleX="116416" custScaleY="1551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9EAE3F-EBE3-4FAB-97A2-3F4144553B05}" type="pres">
      <dgm:prSet presAssocID="{06E1BF3B-7C35-4E54-9BF1-3223A0F5A693}" presName="hierChild5" presStyleCnt="0"/>
      <dgm:spPr/>
    </dgm:pt>
    <dgm:pt modelId="{436E8BF4-81FA-4C2F-9ECC-58AB6F4395F4}" type="pres">
      <dgm:prSet presAssocID="{D6F61750-EDDE-4543-A449-B1F03D86EF6A}" presName="Name23" presStyleLbl="parChTrans1D4" presStyleIdx="3" presStyleCnt="4"/>
      <dgm:spPr/>
      <dgm:t>
        <a:bodyPr/>
        <a:lstStyle/>
        <a:p>
          <a:endParaRPr lang="ru-RU"/>
        </a:p>
      </dgm:t>
    </dgm:pt>
    <dgm:pt modelId="{49F924AE-9959-4F2F-84DB-E9D3F02DB981}" type="pres">
      <dgm:prSet presAssocID="{15984716-7379-4DC6-AA56-1A90682134C4}" presName="hierRoot4" presStyleCnt="0"/>
      <dgm:spPr/>
    </dgm:pt>
    <dgm:pt modelId="{DAE1826C-7C91-40C9-9525-8B18A15F92D7}" type="pres">
      <dgm:prSet presAssocID="{15984716-7379-4DC6-AA56-1A90682134C4}" presName="composite4" presStyleCnt="0"/>
      <dgm:spPr/>
    </dgm:pt>
    <dgm:pt modelId="{DCE241AC-6CD8-4924-9E9F-0331BFA56DFA}" type="pres">
      <dgm:prSet presAssocID="{15984716-7379-4DC6-AA56-1A90682134C4}" presName="background4" presStyleLbl="node4" presStyleIdx="3" presStyleCnt="4"/>
      <dgm:spPr/>
    </dgm:pt>
    <dgm:pt modelId="{D75CC673-6B06-4B16-A55E-F5178D7E0700}" type="pres">
      <dgm:prSet presAssocID="{15984716-7379-4DC6-AA56-1A90682134C4}" presName="text4" presStyleLbl="fgAcc4" presStyleIdx="3" presStyleCnt="4" custScaleX="112297" custScaleY="1533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6DFD71-9C40-40BD-B9B3-2CAD05137DC8}" type="pres">
      <dgm:prSet presAssocID="{15984716-7379-4DC6-AA56-1A90682134C4}" presName="hierChild5" presStyleCnt="0"/>
      <dgm:spPr/>
    </dgm:pt>
  </dgm:ptLst>
  <dgm:cxnLst>
    <dgm:cxn modelId="{6F141A17-606C-4FDB-8A74-442FE6EA4A1E}" srcId="{DDACBD82-9FEE-4696-930E-4972D7A67EBF}" destId="{62D7E65C-6D58-4BD1-B016-319391004587}" srcOrd="0" destOrd="0" parTransId="{EB3DF914-C1FE-49EA-8485-998D167D2C1A}" sibTransId="{39D9EEB4-2DA0-4E10-858D-882D9DB738A7}"/>
    <dgm:cxn modelId="{73AE79C1-AA8B-44FD-B8E9-B4E20E667EFE}" type="presOf" srcId="{974BB434-AC98-43FF-B981-B38C79A01890}" destId="{7515315A-3C94-415E-9327-5A737EA80968}" srcOrd="0" destOrd="0" presId="urn:microsoft.com/office/officeart/2005/8/layout/hierarchy1"/>
    <dgm:cxn modelId="{27D00FDA-12CC-4710-B55E-B6EDE606F84A}" type="presOf" srcId="{15984716-7379-4DC6-AA56-1A90682134C4}" destId="{D75CC673-6B06-4B16-A55E-F5178D7E0700}" srcOrd="0" destOrd="0" presId="urn:microsoft.com/office/officeart/2005/8/layout/hierarchy1"/>
    <dgm:cxn modelId="{2E8507E9-645C-4D61-83ED-1F23E07BDBD6}" type="presOf" srcId="{DDACBD82-9FEE-4696-930E-4972D7A67EBF}" destId="{ABC77737-995F-443E-9EDD-22EF6E5F8AA4}" srcOrd="0" destOrd="0" presId="urn:microsoft.com/office/officeart/2005/8/layout/hierarchy1"/>
    <dgm:cxn modelId="{D5952AD0-920F-4436-B87B-19B988D21843}" srcId="{72A5A1AC-7BF8-458C-A5B4-7A33E31183E1}" destId="{3DBF08DE-F535-4F5C-99BD-10D041A85FFA}" srcOrd="0" destOrd="0" parTransId="{B47E7C91-6AD8-4E96-AFBA-825081913B37}" sibTransId="{627AD200-CA08-4622-B6D3-A1F5D38EC9F7}"/>
    <dgm:cxn modelId="{ED136534-9968-40EB-9FB2-C3AB41F09C35}" srcId="{5D24091B-1B7D-44B8-871C-53872F95F56F}" destId="{06E1BF3B-7C35-4E54-9BF1-3223A0F5A693}" srcOrd="2" destOrd="0" parTransId="{1D4A3272-1398-408B-AAF5-AB70114D94F6}" sibTransId="{2AA701D7-90E8-4DAE-8D0F-80E3C2758273}"/>
    <dgm:cxn modelId="{451C6BB0-6A4D-4B29-B558-3665557BC9BE}" type="presOf" srcId="{1D4A3272-1398-408B-AAF5-AB70114D94F6}" destId="{6607679F-774F-44AD-A048-0ED45D252B1C}" srcOrd="0" destOrd="0" presId="urn:microsoft.com/office/officeart/2005/8/layout/hierarchy1"/>
    <dgm:cxn modelId="{F4D1DE6B-435E-42D2-86A3-3BFD830F2601}" srcId="{FFABCA28-1CA1-4EED-A4F5-15B4F18BAB8D}" destId="{FA0379F0-F9C6-44EB-85F7-EEA17C925927}" srcOrd="0" destOrd="0" parTransId="{794F143F-B9AF-404E-B689-5A1EB7CF0FA9}" sibTransId="{12C25158-A5B5-415A-98EE-A4FDF5D3D3C7}"/>
    <dgm:cxn modelId="{9061E859-1ED9-4232-A788-51220D72AD9A}" type="presOf" srcId="{3DBF08DE-F535-4F5C-99BD-10D041A85FFA}" destId="{1ED08FE4-191F-4EAA-A7CD-4F86B858E711}" srcOrd="0" destOrd="0" presId="urn:microsoft.com/office/officeart/2005/8/layout/hierarchy1"/>
    <dgm:cxn modelId="{65622951-AF1D-4043-9EFE-102C3F61824B}" type="presOf" srcId="{B47E7C91-6AD8-4E96-AFBA-825081913B37}" destId="{AFAC2E54-0A58-4182-8F93-CB7D67791DE8}" srcOrd="0" destOrd="0" presId="urn:microsoft.com/office/officeart/2005/8/layout/hierarchy1"/>
    <dgm:cxn modelId="{628A2A80-BA06-422D-8CE9-CB77E4C0C2DA}" type="presOf" srcId="{FA0379F0-F9C6-44EB-85F7-EEA17C925927}" destId="{D900511A-955A-481C-9612-40565226B86E}" srcOrd="0" destOrd="0" presId="urn:microsoft.com/office/officeart/2005/8/layout/hierarchy1"/>
    <dgm:cxn modelId="{E81980C2-7D45-4CA0-9DB9-038F6D069944}" type="presOf" srcId="{62D7E65C-6D58-4BD1-B016-319391004587}" destId="{D6B8D572-4356-4074-8FB2-E5A07B77FB12}" srcOrd="0" destOrd="0" presId="urn:microsoft.com/office/officeart/2005/8/layout/hierarchy1"/>
    <dgm:cxn modelId="{4ABA9334-D501-4770-BEAC-76A0140FD930}" type="presOf" srcId="{DC84EEF3-69A4-4C76-BF14-F84B11CBDD27}" destId="{E875563E-6FDE-4C2F-AEE6-78D22E79462D}" srcOrd="0" destOrd="0" presId="urn:microsoft.com/office/officeart/2005/8/layout/hierarchy1"/>
    <dgm:cxn modelId="{80A602F9-FDD7-4E07-833F-01B24AE0BF05}" srcId="{5D24091B-1B7D-44B8-871C-53872F95F56F}" destId="{BC443E2F-0A52-49DB-A39E-3C4881FAAC4C}" srcOrd="1" destOrd="0" parTransId="{E9A930DD-5FF8-4834-84E4-D0DC2C310159}" sibTransId="{88511BEE-8220-48ED-B2B7-246B55A8F983}"/>
    <dgm:cxn modelId="{237907FB-6ECD-4C6C-8E7B-66B73CAF8563}" srcId="{72A5A1AC-7BF8-458C-A5B4-7A33E31183E1}" destId="{5D24091B-1B7D-44B8-871C-53872F95F56F}" srcOrd="1" destOrd="0" parTransId="{DC84EEF3-69A4-4C76-BF14-F84B11CBDD27}" sibTransId="{2E6F3821-56B0-4CA1-B762-54CCA08F5D0B}"/>
    <dgm:cxn modelId="{DF0AC50C-5DF6-4DDE-862A-8C8BB2D01D6B}" srcId="{62D7E65C-6D58-4BD1-B016-319391004587}" destId="{FFABCA28-1CA1-4EED-A4F5-15B4F18BAB8D}" srcOrd="0" destOrd="0" parTransId="{974BB434-AC98-43FF-B981-B38C79A01890}" sibTransId="{2C013803-D47E-4DEF-B0EA-0EED7BF8D3C6}"/>
    <dgm:cxn modelId="{39E0A2E8-8193-4B5F-A854-B97643ABCCF5}" type="presOf" srcId="{9DA03A15-270C-4613-A86B-4626CFEB47FB}" destId="{F80761A8-5997-401A-A607-D3776D83748E}" srcOrd="0" destOrd="0" presId="urn:microsoft.com/office/officeart/2005/8/layout/hierarchy1"/>
    <dgm:cxn modelId="{E48617CC-19C5-46F6-BE4E-3DCA62372CEE}" type="presOf" srcId="{FFABCA28-1CA1-4EED-A4F5-15B4F18BAB8D}" destId="{6A6D7527-CF76-4503-9B92-822BFC754BC0}" srcOrd="0" destOrd="0" presId="urn:microsoft.com/office/officeart/2005/8/layout/hierarchy1"/>
    <dgm:cxn modelId="{BA2BEA78-72E0-408B-B848-24B746DE9AF2}" type="presOf" srcId="{BC443E2F-0A52-49DB-A39E-3C4881FAAC4C}" destId="{ED10D825-0940-489C-8EF3-5CAEDD67B0BB}" srcOrd="0" destOrd="0" presId="urn:microsoft.com/office/officeart/2005/8/layout/hierarchy1"/>
    <dgm:cxn modelId="{B3D48665-68BB-4618-AB06-85B67F098867}" type="presOf" srcId="{5D24091B-1B7D-44B8-871C-53872F95F56F}" destId="{CFD991EB-7F00-4A04-8A77-CDD48947BBE7}" srcOrd="0" destOrd="0" presId="urn:microsoft.com/office/officeart/2005/8/layout/hierarchy1"/>
    <dgm:cxn modelId="{6A983B62-DB62-4A02-93B6-EDAE56F88EE0}" type="presOf" srcId="{06E1BF3B-7C35-4E54-9BF1-3223A0F5A693}" destId="{7580C128-BA31-4C7E-BAF0-DE7E1BE328AD}" srcOrd="0" destOrd="0" presId="urn:microsoft.com/office/officeart/2005/8/layout/hierarchy1"/>
    <dgm:cxn modelId="{A3D63989-4243-4C5B-AD69-A36FCE84F084}" type="presOf" srcId="{D6F61750-EDDE-4543-A449-B1F03D86EF6A}" destId="{436E8BF4-81FA-4C2F-9ECC-58AB6F4395F4}" srcOrd="0" destOrd="0" presId="urn:microsoft.com/office/officeart/2005/8/layout/hierarchy1"/>
    <dgm:cxn modelId="{FB13FF73-DF18-480C-B7BA-CFDDC2CF3159}" srcId="{62D7E65C-6D58-4BD1-B016-319391004587}" destId="{72A5A1AC-7BF8-458C-A5B4-7A33E31183E1}" srcOrd="1" destOrd="0" parTransId="{8035AFCC-E8EA-47BF-917A-9E624321F427}" sibTransId="{3B5D8453-6E43-4398-8CFA-A04353057097}"/>
    <dgm:cxn modelId="{C363536A-011C-418A-BB81-F019554AA5F9}" srcId="{5D24091B-1B7D-44B8-871C-53872F95F56F}" destId="{E03B5C68-AC11-479E-AF54-E90AD7C12F5A}" srcOrd="0" destOrd="0" parTransId="{9DA03A15-270C-4613-A86B-4626CFEB47FB}" sibTransId="{2A557CDB-34EC-4FAE-8477-E362993E92CF}"/>
    <dgm:cxn modelId="{011F33C9-DA86-482A-8964-A8FDBA78DA87}" type="presOf" srcId="{E9A930DD-5FF8-4834-84E4-D0DC2C310159}" destId="{04DF8A8A-46F2-4678-AFD7-5D99943183B9}" srcOrd="0" destOrd="0" presId="urn:microsoft.com/office/officeart/2005/8/layout/hierarchy1"/>
    <dgm:cxn modelId="{560DC1A4-F701-4255-B59B-B9FCEABCD32D}" type="presOf" srcId="{E03B5C68-AC11-479E-AF54-E90AD7C12F5A}" destId="{B241822A-B26C-45A8-BFB2-2D5BCC8D569B}" srcOrd="0" destOrd="0" presId="urn:microsoft.com/office/officeart/2005/8/layout/hierarchy1"/>
    <dgm:cxn modelId="{B90A5985-91A1-459D-8B0B-2079009D8019}" srcId="{5D24091B-1B7D-44B8-871C-53872F95F56F}" destId="{15984716-7379-4DC6-AA56-1A90682134C4}" srcOrd="3" destOrd="0" parTransId="{D6F61750-EDDE-4543-A449-B1F03D86EF6A}" sibTransId="{08013258-8DBF-45C4-9FDC-B36B7BF6AE31}"/>
    <dgm:cxn modelId="{A9F1CC83-E3E7-40DB-AEFF-2089E75D14E1}" type="presOf" srcId="{794F143F-B9AF-404E-B689-5A1EB7CF0FA9}" destId="{C24D7BF8-F742-4FDA-9EDA-077E3DBAAB74}" srcOrd="0" destOrd="0" presId="urn:microsoft.com/office/officeart/2005/8/layout/hierarchy1"/>
    <dgm:cxn modelId="{91285561-D678-4C90-BD8D-5D1E5397D5CF}" type="presOf" srcId="{72A5A1AC-7BF8-458C-A5B4-7A33E31183E1}" destId="{CCAFDA2E-E998-4ADF-A91D-B4F60B96F55B}" srcOrd="0" destOrd="0" presId="urn:microsoft.com/office/officeart/2005/8/layout/hierarchy1"/>
    <dgm:cxn modelId="{6EBF3EBA-9023-4AF4-A694-86F3926CB72C}" type="presOf" srcId="{8035AFCC-E8EA-47BF-917A-9E624321F427}" destId="{F98D80B1-61F2-4DC3-98A3-339173FA3976}" srcOrd="0" destOrd="0" presId="urn:microsoft.com/office/officeart/2005/8/layout/hierarchy1"/>
    <dgm:cxn modelId="{46D12EBC-A4C2-4040-B234-3756B5A39328}" type="presParOf" srcId="{ABC77737-995F-443E-9EDD-22EF6E5F8AA4}" destId="{40A477E6-B6A5-459C-B994-8BE427ABB75C}" srcOrd="0" destOrd="0" presId="urn:microsoft.com/office/officeart/2005/8/layout/hierarchy1"/>
    <dgm:cxn modelId="{CFD03963-F892-48AC-AA13-035B2F4F39E7}" type="presParOf" srcId="{40A477E6-B6A5-459C-B994-8BE427ABB75C}" destId="{92807651-60EB-406B-A9C5-7A3988018932}" srcOrd="0" destOrd="0" presId="urn:microsoft.com/office/officeart/2005/8/layout/hierarchy1"/>
    <dgm:cxn modelId="{04EA8684-6967-46AE-A41D-F8963125CF82}" type="presParOf" srcId="{92807651-60EB-406B-A9C5-7A3988018932}" destId="{7AA04D36-C69C-4E37-A52C-3C95FE595FC2}" srcOrd="0" destOrd="0" presId="urn:microsoft.com/office/officeart/2005/8/layout/hierarchy1"/>
    <dgm:cxn modelId="{8E6F5696-309D-4A7A-B136-EFDEC9415AEE}" type="presParOf" srcId="{92807651-60EB-406B-A9C5-7A3988018932}" destId="{D6B8D572-4356-4074-8FB2-E5A07B77FB12}" srcOrd="1" destOrd="0" presId="urn:microsoft.com/office/officeart/2005/8/layout/hierarchy1"/>
    <dgm:cxn modelId="{63860C88-D7FA-4D40-A15C-DF2BC16353F3}" type="presParOf" srcId="{40A477E6-B6A5-459C-B994-8BE427ABB75C}" destId="{FAB19923-98F0-4BB9-945E-1AB2B1F766D6}" srcOrd="1" destOrd="0" presId="urn:microsoft.com/office/officeart/2005/8/layout/hierarchy1"/>
    <dgm:cxn modelId="{95839E31-CE9A-427C-BAB2-4077E4F7579B}" type="presParOf" srcId="{FAB19923-98F0-4BB9-945E-1AB2B1F766D6}" destId="{7515315A-3C94-415E-9327-5A737EA80968}" srcOrd="0" destOrd="0" presId="urn:microsoft.com/office/officeart/2005/8/layout/hierarchy1"/>
    <dgm:cxn modelId="{6A6DE83E-E1F4-4159-8B52-E757858DB135}" type="presParOf" srcId="{FAB19923-98F0-4BB9-945E-1AB2B1F766D6}" destId="{904852C1-C607-468F-BA52-B126FD72FEEB}" srcOrd="1" destOrd="0" presId="urn:microsoft.com/office/officeart/2005/8/layout/hierarchy1"/>
    <dgm:cxn modelId="{EB18DBC5-6492-4C8E-83DD-F6704BEF6458}" type="presParOf" srcId="{904852C1-C607-468F-BA52-B126FD72FEEB}" destId="{4C398009-E50C-431B-89C9-C1C837BF7BCF}" srcOrd="0" destOrd="0" presId="urn:microsoft.com/office/officeart/2005/8/layout/hierarchy1"/>
    <dgm:cxn modelId="{44DFA21D-7881-445C-BB35-21AFAA9DD323}" type="presParOf" srcId="{4C398009-E50C-431B-89C9-C1C837BF7BCF}" destId="{CC8C67AC-791E-4E9F-B48F-5966BA0A3185}" srcOrd="0" destOrd="0" presId="urn:microsoft.com/office/officeart/2005/8/layout/hierarchy1"/>
    <dgm:cxn modelId="{039ADF71-8AAB-48CD-8812-3C30BFBCCBEE}" type="presParOf" srcId="{4C398009-E50C-431B-89C9-C1C837BF7BCF}" destId="{6A6D7527-CF76-4503-9B92-822BFC754BC0}" srcOrd="1" destOrd="0" presId="urn:microsoft.com/office/officeart/2005/8/layout/hierarchy1"/>
    <dgm:cxn modelId="{9B845922-38EA-4938-A5B6-0A25838E3B64}" type="presParOf" srcId="{904852C1-C607-468F-BA52-B126FD72FEEB}" destId="{DC0467C5-26EB-4C6E-8D48-55546B36A0C1}" srcOrd="1" destOrd="0" presId="urn:microsoft.com/office/officeart/2005/8/layout/hierarchy1"/>
    <dgm:cxn modelId="{AFA1FCF6-2537-4AD8-9B4D-E8F0F7EF7093}" type="presParOf" srcId="{DC0467C5-26EB-4C6E-8D48-55546B36A0C1}" destId="{C24D7BF8-F742-4FDA-9EDA-077E3DBAAB74}" srcOrd="0" destOrd="0" presId="urn:microsoft.com/office/officeart/2005/8/layout/hierarchy1"/>
    <dgm:cxn modelId="{A659E942-666E-4D42-8E89-211816ECC327}" type="presParOf" srcId="{DC0467C5-26EB-4C6E-8D48-55546B36A0C1}" destId="{19B7B242-F225-41FF-AAE6-6E7BD7E22FAF}" srcOrd="1" destOrd="0" presId="urn:microsoft.com/office/officeart/2005/8/layout/hierarchy1"/>
    <dgm:cxn modelId="{08826478-04E5-496A-9CA3-B6123725416E}" type="presParOf" srcId="{19B7B242-F225-41FF-AAE6-6E7BD7E22FAF}" destId="{A1850FB6-7C5F-45E0-8FDB-1CF99113A06B}" srcOrd="0" destOrd="0" presId="urn:microsoft.com/office/officeart/2005/8/layout/hierarchy1"/>
    <dgm:cxn modelId="{73722F07-C3F2-42A4-A5C6-57A74FF4D54E}" type="presParOf" srcId="{A1850FB6-7C5F-45E0-8FDB-1CF99113A06B}" destId="{60DEC524-B26D-4209-AB36-44222484718F}" srcOrd="0" destOrd="0" presId="urn:microsoft.com/office/officeart/2005/8/layout/hierarchy1"/>
    <dgm:cxn modelId="{C78239FB-87B7-4B95-A6E4-477BD99D7373}" type="presParOf" srcId="{A1850FB6-7C5F-45E0-8FDB-1CF99113A06B}" destId="{D900511A-955A-481C-9612-40565226B86E}" srcOrd="1" destOrd="0" presId="urn:microsoft.com/office/officeart/2005/8/layout/hierarchy1"/>
    <dgm:cxn modelId="{6A6D8D04-83C9-4C92-A20F-98EF4EED4F5B}" type="presParOf" srcId="{19B7B242-F225-41FF-AAE6-6E7BD7E22FAF}" destId="{3147282C-7235-4166-A54E-CCB383B5A1D5}" srcOrd="1" destOrd="0" presId="urn:microsoft.com/office/officeart/2005/8/layout/hierarchy1"/>
    <dgm:cxn modelId="{AC609B86-4C79-4B42-97C4-7DC80C389FED}" type="presParOf" srcId="{FAB19923-98F0-4BB9-945E-1AB2B1F766D6}" destId="{F98D80B1-61F2-4DC3-98A3-339173FA3976}" srcOrd="2" destOrd="0" presId="urn:microsoft.com/office/officeart/2005/8/layout/hierarchy1"/>
    <dgm:cxn modelId="{A8B41F22-E294-4887-984C-2B1AA3E10560}" type="presParOf" srcId="{FAB19923-98F0-4BB9-945E-1AB2B1F766D6}" destId="{CAB54BF2-A011-425E-A8F6-2666B54A95D4}" srcOrd="3" destOrd="0" presId="urn:microsoft.com/office/officeart/2005/8/layout/hierarchy1"/>
    <dgm:cxn modelId="{4B8BCB68-70AE-40D0-A803-87331CD86305}" type="presParOf" srcId="{CAB54BF2-A011-425E-A8F6-2666B54A95D4}" destId="{78A94939-5100-4A21-9CBA-B7BC8ED87EFA}" srcOrd="0" destOrd="0" presId="urn:microsoft.com/office/officeart/2005/8/layout/hierarchy1"/>
    <dgm:cxn modelId="{853B8A51-11B3-4BDD-98DC-10F71D769F74}" type="presParOf" srcId="{78A94939-5100-4A21-9CBA-B7BC8ED87EFA}" destId="{4639C990-17F5-473E-81C2-F36A145F1705}" srcOrd="0" destOrd="0" presId="urn:microsoft.com/office/officeart/2005/8/layout/hierarchy1"/>
    <dgm:cxn modelId="{C1C9A169-868A-4C26-B31A-03754B2458F9}" type="presParOf" srcId="{78A94939-5100-4A21-9CBA-B7BC8ED87EFA}" destId="{CCAFDA2E-E998-4ADF-A91D-B4F60B96F55B}" srcOrd="1" destOrd="0" presId="urn:microsoft.com/office/officeart/2005/8/layout/hierarchy1"/>
    <dgm:cxn modelId="{BB9F56EA-CDAF-44D7-AABD-E585D601872C}" type="presParOf" srcId="{CAB54BF2-A011-425E-A8F6-2666B54A95D4}" destId="{14E3B9B1-6ED3-4D0B-9A9C-3FE00BF73DE4}" srcOrd="1" destOrd="0" presId="urn:microsoft.com/office/officeart/2005/8/layout/hierarchy1"/>
    <dgm:cxn modelId="{50573CF8-51B4-425B-B722-C365522AFD46}" type="presParOf" srcId="{14E3B9B1-6ED3-4D0B-9A9C-3FE00BF73DE4}" destId="{AFAC2E54-0A58-4182-8F93-CB7D67791DE8}" srcOrd="0" destOrd="0" presId="urn:microsoft.com/office/officeart/2005/8/layout/hierarchy1"/>
    <dgm:cxn modelId="{57D2DFAD-11A7-4476-979A-112DDD680C13}" type="presParOf" srcId="{14E3B9B1-6ED3-4D0B-9A9C-3FE00BF73DE4}" destId="{E518B2F0-186F-423B-B5B1-D2C9068BB29B}" srcOrd="1" destOrd="0" presId="urn:microsoft.com/office/officeart/2005/8/layout/hierarchy1"/>
    <dgm:cxn modelId="{CBB73338-DB51-4A05-8A16-493A9FAFCAF3}" type="presParOf" srcId="{E518B2F0-186F-423B-B5B1-D2C9068BB29B}" destId="{A735CDD8-5AAB-4BFE-90B0-EA6EC35E484C}" srcOrd="0" destOrd="0" presId="urn:microsoft.com/office/officeart/2005/8/layout/hierarchy1"/>
    <dgm:cxn modelId="{BBAEE7AB-B8FB-435A-B404-D2959F6C32F5}" type="presParOf" srcId="{A735CDD8-5AAB-4BFE-90B0-EA6EC35E484C}" destId="{30274A70-3A24-495A-BF53-6FFB14FA7CAF}" srcOrd="0" destOrd="0" presId="urn:microsoft.com/office/officeart/2005/8/layout/hierarchy1"/>
    <dgm:cxn modelId="{C47398E2-B036-4D99-B55A-41221CB28B33}" type="presParOf" srcId="{A735CDD8-5AAB-4BFE-90B0-EA6EC35E484C}" destId="{1ED08FE4-191F-4EAA-A7CD-4F86B858E711}" srcOrd="1" destOrd="0" presId="urn:microsoft.com/office/officeart/2005/8/layout/hierarchy1"/>
    <dgm:cxn modelId="{37B9F3E7-F10D-45ED-914C-53FBAACDC883}" type="presParOf" srcId="{E518B2F0-186F-423B-B5B1-D2C9068BB29B}" destId="{90C2F224-A3E5-4AAF-9061-27AB8BE855AE}" srcOrd="1" destOrd="0" presId="urn:microsoft.com/office/officeart/2005/8/layout/hierarchy1"/>
    <dgm:cxn modelId="{C5597EF4-221B-4240-92B2-8A12369A52C3}" type="presParOf" srcId="{14E3B9B1-6ED3-4D0B-9A9C-3FE00BF73DE4}" destId="{E875563E-6FDE-4C2F-AEE6-78D22E79462D}" srcOrd="2" destOrd="0" presId="urn:microsoft.com/office/officeart/2005/8/layout/hierarchy1"/>
    <dgm:cxn modelId="{96E3683A-A175-4D80-BBB0-E5849E83637B}" type="presParOf" srcId="{14E3B9B1-6ED3-4D0B-9A9C-3FE00BF73DE4}" destId="{0B72C35B-E618-4049-838E-F06261C68105}" srcOrd="3" destOrd="0" presId="urn:microsoft.com/office/officeart/2005/8/layout/hierarchy1"/>
    <dgm:cxn modelId="{FAFDB041-F452-4D7D-8E54-66ACB6EA0CD4}" type="presParOf" srcId="{0B72C35B-E618-4049-838E-F06261C68105}" destId="{B52AA5F7-CC49-4A6E-84C5-AA40C49E64A1}" srcOrd="0" destOrd="0" presId="urn:microsoft.com/office/officeart/2005/8/layout/hierarchy1"/>
    <dgm:cxn modelId="{2272AD8B-07AC-4EC4-8E43-A2BF55C5A1C7}" type="presParOf" srcId="{B52AA5F7-CC49-4A6E-84C5-AA40C49E64A1}" destId="{F95563D6-866F-4C0A-9DA9-943E6D160E02}" srcOrd="0" destOrd="0" presId="urn:microsoft.com/office/officeart/2005/8/layout/hierarchy1"/>
    <dgm:cxn modelId="{292499BC-A1C4-45A2-AE0F-2C6A9689946D}" type="presParOf" srcId="{B52AA5F7-CC49-4A6E-84C5-AA40C49E64A1}" destId="{CFD991EB-7F00-4A04-8A77-CDD48947BBE7}" srcOrd="1" destOrd="0" presId="urn:microsoft.com/office/officeart/2005/8/layout/hierarchy1"/>
    <dgm:cxn modelId="{38FF1B93-13FA-43DE-8C74-EAD3F2B50C89}" type="presParOf" srcId="{0B72C35B-E618-4049-838E-F06261C68105}" destId="{FFBBEACD-9E83-441B-A538-6699CA927118}" srcOrd="1" destOrd="0" presId="urn:microsoft.com/office/officeart/2005/8/layout/hierarchy1"/>
    <dgm:cxn modelId="{64541808-9CE5-4209-9306-5400E74DFC92}" type="presParOf" srcId="{FFBBEACD-9E83-441B-A538-6699CA927118}" destId="{F80761A8-5997-401A-A607-D3776D83748E}" srcOrd="0" destOrd="0" presId="urn:microsoft.com/office/officeart/2005/8/layout/hierarchy1"/>
    <dgm:cxn modelId="{59A5D60F-1B66-412D-A08C-C56E27108716}" type="presParOf" srcId="{FFBBEACD-9E83-441B-A538-6699CA927118}" destId="{737CE08B-B737-4122-97D4-E78E6993B163}" srcOrd="1" destOrd="0" presId="urn:microsoft.com/office/officeart/2005/8/layout/hierarchy1"/>
    <dgm:cxn modelId="{9CA74BB2-BF4F-4BEA-A93A-CB2B3BB345F4}" type="presParOf" srcId="{737CE08B-B737-4122-97D4-E78E6993B163}" destId="{35CF6834-0771-4623-9247-8A6263A7B215}" srcOrd="0" destOrd="0" presId="urn:microsoft.com/office/officeart/2005/8/layout/hierarchy1"/>
    <dgm:cxn modelId="{E89A0266-F4BE-434D-8EC3-4D6D0309681D}" type="presParOf" srcId="{35CF6834-0771-4623-9247-8A6263A7B215}" destId="{375A3825-1071-4B5B-8893-C0273A4F6FA8}" srcOrd="0" destOrd="0" presId="urn:microsoft.com/office/officeart/2005/8/layout/hierarchy1"/>
    <dgm:cxn modelId="{8311B5D9-3348-4338-80C9-B9FC2FA4B359}" type="presParOf" srcId="{35CF6834-0771-4623-9247-8A6263A7B215}" destId="{B241822A-B26C-45A8-BFB2-2D5BCC8D569B}" srcOrd="1" destOrd="0" presId="urn:microsoft.com/office/officeart/2005/8/layout/hierarchy1"/>
    <dgm:cxn modelId="{7648FA50-D728-4208-888E-1730D9397926}" type="presParOf" srcId="{737CE08B-B737-4122-97D4-E78E6993B163}" destId="{4020BB98-5DC0-49CE-981B-887E19EED8B5}" srcOrd="1" destOrd="0" presId="urn:microsoft.com/office/officeart/2005/8/layout/hierarchy1"/>
    <dgm:cxn modelId="{7A05B17A-CE92-4988-9C9A-3720C89C9D48}" type="presParOf" srcId="{FFBBEACD-9E83-441B-A538-6699CA927118}" destId="{04DF8A8A-46F2-4678-AFD7-5D99943183B9}" srcOrd="2" destOrd="0" presId="urn:microsoft.com/office/officeart/2005/8/layout/hierarchy1"/>
    <dgm:cxn modelId="{8F893791-3F28-4C62-AE47-493E9B9811E1}" type="presParOf" srcId="{FFBBEACD-9E83-441B-A538-6699CA927118}" destId="{BCECB5DB-FF97-4CEB-B43A-846AEC0DCEBB}" srcOrd="3" destOrd="0" presId="urn:microsoft.com/office/officeart/2005/8/layout/hierarchy1"/>
    <dgm:cxn modelId="{E29758B4-FA8D-486D-98DE-D077DBE7E7FF}" type="presParOf" srcId="{BCECB5DB-FF97-4CEB-B43A-846AEC0DCEBB}" destId="{AEA39A01-ED26-4DB0-AC2B-7959FD775A86}" srcOrd="0" destOrd="0" presId="urn:microsoft.com/office/officeart/2005/8/layout/hierarchy1"/>
    <dgm:cxn modelId="{55212B53-CDC2-4426-AC4D-0AB0A2EF59B9}" type="presParOf" srcId="{AEA39A01-ED26-4DB0-AC2B-7959FD775A86}" destId="{21A8C7A9-A919-41EE-BD6D-DE0BCD884DFE}" srcOrd="0" destOrd="0" presId="urn:microsoft.com/office/officeart/2005/8/layout/hierarchy1"/>
    <dgm:cxn modelId="{F4FC8B75-057B-445C-BA0E-B97E8A389AA4}" type="presParOf" srcId="{AEA39A01-ED26-4DB0-AC2B-7959FD775A86}" destId="{ED10D825-0940-489C-8EF3-5CAEDD67B0BB}" srcOrd="1" destOrd="0" presId="urn:microsoft.com/office/officeart/2005/8/layout/hierarchy1"/>
    <dgm:cxn modelId="{8F1C66EF-D101-4BE0-83F7-770D0A42B915}" type="presParOf" srcId="{BCECB5DB-FF97-4CEB-B43A-846AEC0DCEBB}" destId="{FB079961-91DF-4F8B-A73E-C07F9E1774C7}" srcOrd="1" destOrd="0" presId="urn:microsoft.com/office/officeart/2005/8/layout/hierarchy1"/>
    <dgm:cxn modelId="{DAF2039A-5230-47D3-9CEF-7480EBDB1B8F}" type="presParOf" srcId="{FFBBEACD-9E83-441B-A538-6699CA927118}" destId="{6607679F-774F-44AD-A048-0ED45D252B1C}" srcOrd="4" destOrd="0" presId="urn:microsoft.com/office/officeart/2005/8/layout/hierarchy1"/>
    <dgm:cxn modelId="{9061AA68-28AA-46A3-8D3E-63C52D0DC6D8}" type="presParOf" srcId="{FFBBEACD-9E83-441B-A538-6699CA927118}" destId="{767470C5-B5A5-442A-B1FD-20147065D42E}" srcOrd="5" destOrd="0" presId="urn:microsoft.com/office/officeart/2005/8/layout/hierarchy1"/>
    <dgm:cxn modelId="{F775EED8-9603-4E62-B1A1-2A50EFEA4D8F}" type="presParOf" srcId="{767470C5-B5A5-442A-B1FD-20147065D42E}" destId="{5AA34AA9-C378-4A57-BC58-8D3539BAB721}" srcOrd="0" destOrd="0" presId="urn:microsoft.com/office/officeart/2005/8/layout/hierarchy1"/>
    <dgm:cxn modelId="{3A42E230-EF6E-4C7B-86D4-EABCDFE5949A}" type="presParOf" srcId="{5AA34AA9-C378-4A57-BC58-8D3539BAB721}" destId="{B9D360A4-0396-42A4-9C25-93752B949E48}" srcOrd="0" destOrd="0" presId="urn:microsoft.com/office/officeart/2005/8/layout/hierarchy1"/>
    <dgm:cxn modelId="{65B06B27-ABE2-4A61-A522-CAA59F3739E1}" type="presParOf" srcId="{5AA34AA9-C378-4A57-BC58-8D3539BAB721}" destId="{7580C128-BA31-4C7E-BAF0-DE7E1BE328AD}" srcOrd="1" destOrd="0" presId="urn:microsoft.com/office/officeart/2005/8/layout/hierarchy1"/>
    <dgm:cxn modelId="{05833FD3-978D-462F-9FA0-8551267B438B}" type="presParOf" srcId="{767470C5-B5A5-442A-B1FD-20147065D42E}" destId="{1A9EAE3F-EBE3-4FAB-97A2-3F4144553B05}" srcOrd="1" destOrd="0" presId="urn:microsoft.com/office/officeart/2005/8/layout/hierarchy1"/>
    <dgm:cxn modelId="{94CA556D-4E3E-4513-9FF7-E84C7E3BD8EC}" type="presParOf" srcId="{FFBBEACD-9E83-441B-A538-6699CA927118}" destId="{436E8BF4-81FA-4C2F-9ECC-58AB6F4395F4}" srcOrd="6" destOrd="0" presId="urn:microsoft.com/office/officeart/2005/8/layout/hierarchy1"/>
    <dgm:cxn modelId="{93E56BDD-BA67-4BFF-A28C-B2B88D7A9372}" type="presParOf" srcId="{FFBBEACD-9E83-441B-A538-6699CA927118}" destId="{49F924AE-9959-4F2F-84DB-E9D3F02DB981}" srcOrd="7" destOrd="0" presId="urn:microsoft.com/office/officeart/2005/8/layout/hierarchy1"/>
    <dgm:cxn modelId="{0DF0ED9B-2666-42DD-AD4B-335AE3C577CF}" type="presParOf" srcId="{49F924AE-9959-4F2F-84DB-E9D3F02DB981}" destId="{DAE1826C-7C91-40C9-9525-8B18A15F92D7}" srcOrd="0" destOrd="0" presId="urn:microsoft.com/office/officeart/2005/8/layout/hierarchy1"/>
    <dgm:cxn modelId="{AEE620F4-96AA-42D5-8EE3-AF30CF63EF91}" type="presParOf" srcId="{DAE1826C-7C91-40C9-9525-8B18A15F92D7}" destId="{DCE241AC-6CD8-4924-9E9F-0331BFA56DFA}" srcOrd="0" destOrd="0" presId="urn:microsoft.com/office/officeart/2005/8/layout/hierarchy1"/>
    <dgm:cxn modelId="{8E5DE1DA-DC83-4E70-9928-28F536EDD688}" type="presParOf" srcId="{DAE1826C-7C91-40C9-9525-8B18A15F92D7}" destId="{D75CC673-6B06-4B16-A55E-F5178D7E0700}" srcOrd="1" destOrd="0" presId="urn:microsoft.com/office/officeart/2005/8/layout/hierarchy1"/>
    <dgm:cxn modelId="{47D67061-2EC8-40E1-8092-981B907D46AB}" type="presParOf" srcId="{49F924AE-9959-4F2F-84DB-E9D3F02DB981}" destId="{176DFD71-9C40-40BD-B9B3-2CAD05137DC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FD0211-A329-4496-B675-9682B04EEA0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8B72CEA5-8C95-43F7-A7AC-26C26C59E691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Этапы бюджетного процесса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Муниципального образования 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«</a:t>
          </a:r>
          <a:r>
            <a:rPr kumimoji="0" lang="ru-RU" sz="13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Звениговский</a:t>
          </a:r>
          <a:r>
            <a: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муниципальный район»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8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gm:t>
    </dgm:pt>
    <dgm:pt modelId="{CBC968A6-92CB-495F-AF21-70B6AC8FAD88}" type="parTrans" cxnId="{334A6E9E-CEBA-4422-8123-2E9EFCCE1160}">
      <dgm:prSet/>
      <dgm:spPr/>
      <dgm:t>
        <a:bodyPr/>
        <a:lstStyle/>
        <a:p>
          <a:endParaRPr lang="ru-RU"/>
        </a:p>
      </dgm:t>
    </dgm:pt>
    <dgm:pt modelId="{D64E4AE8-F51A-4D7C-8BBD-D10B5C63CDBA}" type="sibTrans" cxnId="{334A6E9E-CEBA-4422-8123-2E9EFCCE1160}">
      <dgm:prSet/>
      <dgm:spPr/>
      <dgm:t>
        <a:bodyPr/>
        <a:lstStyle/>
        <a:p>
          <a:endParaRPr lang="ru-RU"/>
        </a:p>
      </dgm:t>
    </dgm:pt>
    <dgm:pt modelId="{683C61D2-6876-473F-9A6D-7739F9CB922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Составление проекта бюджета</a:t>
          </a:r>
          <a:endParaRPr kumimoji="0" lang="ru-RU" sz="1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gm:t>
    </dgm:pt>
    <dgm:pt modelId="{8AB24ECB-A966-4B2E-B735-9C8FBB757CF0}" type="parTrans" cxnId="{EE92C668-CDCE-40C2-B10E-15E0C7C335E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39F26F56-0CE1-4AD1-8E45-E499C55EF1C5}" type="sibTrans" cxnId="{EE92C668-CDCE-40C2-B10E-15E0C7C335EF}">
      <dgm:prSet/>
      <dgm:spPr/>
      <dgm:t>
        <a:bodyPr/>
        <a:lstStyle/>
        <a:p>
          <a:endParaRPr lang="ru-RU"/>
        </a:p>
      </dgm:t>
    </dgm:pt>
    <dgm:pt modelId="{7B365569-ABE1-436D-9FC7-19AF185EC7CF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Финансовый отдел МО «</a:t>
          </a:r>
          <a:r>
            <a:rPr kumimoji="0" lang="ru-RU" sz="95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Звениговский</a:t>
          </a: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муниципальный район»</a:t>
          </a:r>
        </a:p>
      </dgm:t>
    </dgm:pt>
    <dgm:pt modelId="{17DF50CC-7352-477B-A233-AE79B5F339F7}" type="parTrans" cxnId="{17FED174-5AE2-4B7B-AC36-BDD1F64AAFE5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80FFAE4E-CB5C-43B4-AC14-1EB729B4A28D}" type="sibTrans" cxnId="{17FED174-5AE2-4B7B-AC36-BDD1F64AAFE5}">
      <dgm:prSet/>
      <dgm:spPr/>
      <dgm:t>
        <a:bodyPr/>
        <a:lstStyle/>
        <a:p>
          <a:endParaRPr lang="ru-RU"/>
        </a:p>
      </dgm:t>
    </dgm:pt>
    <dgm:pt modelId="{1F6A44B7-8BB6-425B-BCCF-129D4D6B82F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Федеральной налоговой службы по Республике Марий Эл</a:t>
          </a:r>
        </a:p>
      </dgm:t>
    </dgm:pt>
    <dgm:pt modelId="{ADA97F31-71BD-4157-9203-7DA0E75EA90B}" type="parTrans" cxnId="{CFE1D4FF-6073-4CE8-ABDB-9310B3239EC1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B1540EA-5FA3-469B-866A-BE71B6C5062C}" type="sibTrans" cxnId="{CFE1D4FF-6073-4CE8-ABDB-9310B3239EC1}">
      <dgm:prSet/>
      <dgm:spPr/>
      <dgm:t>
        <a:bodyPr/>
        <a:lstStyle/>
        <a:p>
          <a:endParaRPr lang="ru-RU"/>
        </a:p>
      </dgm:t>
    </dgm:pt>
    <dgm:pt modelId="{07AF85B1-DC59-4241-947D-5BB81D72F69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Администрация муниципального  образования</a:t>
          </a:r>
        </a:p>
      </dgm:t>
    </dgm:pt>
    <dgm:pt modelId="{4940A9F6-FD31-47D6-8927-0876BFF68C62}" type="parTrans" cxnId="{261F3E09-4372-4297-BB83-3276F50A9A49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6F865F86-9A94-4AD0-802C-FF0B5D3E16D9}" type="sibTrans" cxnId="{261F3E09-4372-4297-BB83-3276F50A9A49}">
      <dgm:prSet/>
      <dgm:spPr/>
      <dgm:t>
        <a:bodyPr/>
        <a:lstStyle/>
        <a:p>
          <a:endParaRPr lang="ru-RU"/>
        </a:p>
      </dgm:t>
    </dgm:pt>
    <dgm:pt modelId="{6290D78A-7D7E-4F96-90CF-DE8021F3AA6E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федеральной службы государственной статистики по Республике Марий Эл</a:t>
          </a:r>
        </a:p>
      </dgm:t>
    </dgm:pt>
    <dgm:pt modelId="{8D63C0C0-6BF4-42CD-B698-D7F1DE2757BB}" type="parTrans" cxnId="{1A84D7D3-6C6F-401F-B4C8-2914844F7217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A5D2E8F3-06C8-432E-8795-D86AB1185317}" type="sibTrans" cxnId="{1A84D7D3-6C6F-401F-B4C8-2914844F7217}">
      <dgm:prSet/>
      <dgm:spPr/>
      <dgm:t>
        <a:bodyPr/>
        <a:lstStyle/>
        <a:p>
          <a:endParaRPr lang="ru-RU"/>
        </a:p>
      </dgm:t>
    </dgm:pt>
    <dgm:pt modelId="{EA055330-0501-4015-BD2F-9A5C718A959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Рассмотрение и утверждение Решения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о бюджете</a:t>
          </a:r>
          <a:endParaRPr kumimoji="0" lang="ru-RU" sz="1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gm:t>
    </dgm:pt>
    <dgm:pt modelId="{C1CF620D-0E36-462D-A760-B9D84D349B96}" type="parTrans" cxnId="{A68DF86D-EB45-4CC2-8F66-41DFFAAB2EF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B55FDFCF-E680-4C27-B2E8-762686926F1D}" type="sibTrans" cxnId="{A68DF86D-EB45-4CC2-8F66-41DFFAAB2EFC}">
      <dgm:prSet/>
      <dgm:spPr/>
      <dgm:t>
        <a:bodyPr/>
        <a:lstStyle/>
        <a:p>
          <a:endParaRPr lang="ru-RU"/>
        </a:p>
      </dgm:t>
    </dgm:pt>
    <dgm:pt modelId="{C9D6AE46-2336-4F49-97AC-EC510D910BC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Собрание депутатов  муниципального образования</a:t>
          </a:r>
        </a:p>
      </dgm:t>
    </dgm:pt>
    <dgm:pt modelId="{E6BFADD3-1838-452A-8222-458FDCA91780}" type="parTrans" cxnId="{1FDDBAA3-7908-4D44-8B96-2D51BBDEAA8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15DFDD3F-B07D-47CD-92FA-8355EAEE4CF4}" type="sibTrans" cxnId="{1FDDBAA3-7908-4D44-8B96-2D51BBDEAA8F}">
      <dgm:prSet/>
      <dgm:spPr/>
      <dgm:t>
        <a:bodyPr/>
        <a:lstStyle/>
        <a:p>
          <a:endParaRPr lang="ru-RU"/>
        </a:p>
      </dgm:t>
    </dgm:pt>
    <dgm:pt modelId="{A2CEC537-AF50-4B24-817A-ACDD36713FB7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Глава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Муниципального образования</a:t>
          </a:r>
        </a:p>
      </dgm:t>
    </dgm:pt>
    <dgm:pt modelId="{A95635D1-460E-45DA-9807-88DDD7C66AC1}" type="parTrans" cxnId="{87678B31-AE59-4C2C-902C-7AE2DD5DBC9B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B1EF2CB1-2571-4130-A47B-A338816ED5C3}" type="sibTrans" cxnId="{87678B31-AE59-4C2C-902C-7AE2DD5DBC9B}">
      <dgm:prSet/>
      <dgm:spPr/>
      <dgm:t>
        <a:bodyPr/>
        <a:lstStyle/>
        <a:p>
          <a:endParaRPr lang="ru-RU"/>
        </a:p>
      </dgm:t>
    </dgm:pt>
    <dgm:pt modelId="{D90D1EB5-5269-4D24-AF61-B8BC9FFD65EF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Исполнение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бюджета</a:t>
          </a:r>
          <a:endParaRPr kumimoji="0" lang="ru-RU" sz="1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gm:t>
    </dgm:pt>
    <dgm:pt modelId="{A9CF6AD4-66D3-4A8E-8D48-40702EDA14E4}" type="parTrans" cxnId="{0889DD84-018A-452B-88FB-00BC4D238135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68A87CD3-2954-44D6-8E66-480881521C5F}" type="sibTrans" cxnId="{0889DD84-018A-452B-88FB-00BC4D238135}">
      <dgm:prSet/>
      <dgm:spPr/>
      <dgm:t>
        <a:bodyPr/>
        <a:lstStyle/>
        <a:p>
          <a:endParaRPr lang="ru-RU"/>
        </a:p>
      </dgm:t>
    </dgm:pt>
    <dgm:pt modelId="{F738CA1A-DD38-42E6-9CAB-4EF47849F0E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федерального казначейства по Республики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Марий Эл</a:t>
          </a:r>
        </a:p>
      </dgm:t>
    </dgm:pt>
    <dgm:pt modelId="{47CD9E1F-77A6-4FAC-A861-4445B2A2EF31}" type="parTrans" cxnId="{50D406AC-C624-46D9-B8F2-C721D4B1603A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41241CC0-F227-4A62-92CC-B623BDB9ED8E}" type="sibTrans" cxnId="{50D406AC-C624-46D9-B8F2-C721D4B1603A}">
      <dgm:prSet/>
      <dgm:spPr/>
      <dgm:t>
        <a:bodyPr/>
        <a:lstStyle/>
        <a:p>
          <a:endParaRPr lang="ru-RU"/>
        </a:p>
      </dgm:t>
    </dgm:pt>
    <dgm:pt modelId="{47438E69-C803-464E-BF6A-FD95FB12392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Федеральной налоговой службы по Республике Марий Эл</a:t>
          </a:r>
        </a:p>
      </dgm:t>
    </dgm:pt>
    <dgm:pt modelId="{2DDA838E-C45A-4E75-9C69-3ED3AB6A2E5C}" type="parTrans" cxnId="{8BF722F2-66D7-4542-9DD9-298A93190AD3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C5F577D7-14D7-4C2B-B849-2B427FC99958}" type="sibTrans" cxnId="{8BF722F2-66D7-4542-9DD9-298A93190AD3}">
      <dgm:prSet/>
      <dgm:spPr/>
      <dgm:t>
        <a:bodyPr/>
        <a:lstStyle/>
        <a:p>
          <a:endParaRPr lang="ru-RU"/>
        </a:p>
      </dgm:t>
    </dgm:pt>
    <dgm:pt modelId="{726F6C7A-6EDB-468E-90C1-7A223E7665E0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Администрация муниципального образования</a:t>
          </a:r>
        </a:p>
      </dgm:t>
    </dgm:pt>
    <dgm:pt modelId="{DDE2E3A0-DB2F-4747-9A14-AB299DA9ED6E}" type="parTrans" cxnId="{5BD41203-7237-4341-A9CF-ACCD963C290B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959106F6-DE7F-411A-AA17-E19AB2E121D9}" type="sibTrans" cxnId="{5BD41203-7237-4341-A9CF-ACCD963C290B}">
      <dgm:prSet/>
      <dgm:spPr/>
      <dgm:t>
        <a:bodyPr/>
        <a:lstStyle/>
        <a:p>
          <a:endParaRPr lang="ru-RU"/>
        </a:p>
      </dgm:t>
    </dgm:pt>
    <dgm:pt modelId="{26A68351-78E5-4197-B348-113B9B859903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Составление бюджетной отчетности</a:t>
          </a:r>
          <a:endParaRPr kumimoji="0" lang="ru-RU" sz="1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gm:t>
    </dgm:pt>
    <dgm:pt modelId="{50A38828-1AFE-4819-B096-F5E4B1E7DFEE}" type="parTrans" cxnId="{D174FD72-8D73-4292-9C43-F356AE127168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B54A4838-B2A0-4A97-9227-B0266A978162}" type="sibTrans" cxnId="{D174FD72-8D73-4292-9C43-F356AE127168}">
      <dgm:prSet/>
      <dgm:spPr/>
      <dgm:t>
        <a:bodyPr/>
        <a:lstStyle/>
        <a:p>
          <a:endParaRPr lang="ru-RU"/>
        </a:p>
      </dgm:t>
    </dgm:pt>
    <dgm:pt modelId="{02555D07-B803-4695-832E-A5DDF7FFE207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Финансовый отдел МО «</a:t>
          </a:r>
          <a:r>
            <a:rPr kumimoji="0" lang="ru-RU" sz="95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Звениговский</a:t>
          </a: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муниципальный район»</a:t>
          </a:r>
        </a:p>
      </dgm:t>
    </dgm:pt>
    <dgm:pt modelId="{69E7E764-1DCD-4205-B1BB-427641172D2D}" type="parTrans" cxnId="{B81A096C-5481-4F5D-BDF5-3A683CC644C6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D013997B-8EFE-4699-A6F0-51B271214EB7}" type="sibTrans" cxnId="{B81A096C-5481-4F5D-BDF5-3A683CC644C6}">
      <dgm:prSet/>
      <dgm:spPr/>
      <dgm:t>
        <a:bodyPr/>
        <a:lstStyle/>
        <a:p>
          <a:endParaRPr lang="ru-RU"/>
        </a:p>
      </dgm:t>
    </dgm:pt>
    <dgm:pt modelId="{FA552E97-E2E5-4C4F-A7FC-B96285C2203F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Исполнительные органы местного самоуправления</a:t>
          </a:r>
        </a:p>
      </dgm:t>
    </dgm:pt>
    <dgm:pt modelId="{368BBCAA-3FFE-4822-9F80-CA2742C0A034}" type="parTrans" cxnId="{AA3F115F-58CD-4EC8-B49E-3D08595B850A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CFD85CAA-17BD-4699-9353-DA515976CABF}" type="sibTrans" cxnId="{AA3F115F-58CD-4EC8-B49E-3D08595B850A}">
      <dgm:prSet/>
      <dgm:spPr/>
      <dgm:t>
        <a:bodyPr/>
        <a:lstStyle/>
        <a:p>
          <a:endParaRPr lang="ru-RU"/>
        </a:p>
      </dgm:t>
    </dgm:pt>
    <dgm:pt modelId="{F3BD08CF-7C5B-4A78-8CD8-CCA57FE6EB8E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Федеральной налоговой службы по Республике Марий Эл</a:t>
          </a:r>
        </a:p>
      </dgm:t>
    </dgm:pt>
    <dgm:pt modelId="{B358D864-C18B-4BE1-BC38-C8A1A79E5CC3}" type="parTrans" cxnId="{89F2B927-22D2-4ABC-BFF6-68452A034513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8A03696C-6E93-49AD-AB2C-11F23C93F5B4}" type="sibTrans" cxnId="{89F2B927-22D2-4ABC-BFF6-68452A034513}">
      <dgm:prSet/>
      <dgm:spPr/>
      <dgm:t>
        <a:bodyPr/>
        <a:lstStyle/>
        <a:p>
          <a:endParaRPr lang="ru-RU"/>
        </a:p>
      </dgm:t>
    </dgm:pt>
    <dgm:pt modelId="{C58E08D7-5CA9-42B6-B041-9EB2D3099EB0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Органы местного самоуправления- администраторы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доходов</a:t>
          </a:r>
        </a:p>
      </dgm:t>
    </dgm:pt>
    <dgm:pt modelId="{7BC00057-16A5-458F-8F77-0ACAEA0989E0}" type="parTrans" cxnId="{385E6A73-AA8D-4199-9AD6-93B643A9FF22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652FAB70-C15A-42A2-B90A-15372F8F85B5}" type="sibTrans" cxnId="{385E6A73-AA8D-4199-9AD6-93B643A9FF22}">
      <dgm:prSet/>
      <dgm:spPr/>
      <dgm:t>
        <a:bodyPr/>
        <a:lstStyle/>
        <a:p>
          <a:endParaRPr lang="ru-RU"/>
        </a:p>
      </dgm:t>
    </dgm:pt>
    <dgm:pt modelId="{E255EFFF-A122-4FE0-BFD4-970517B00BFB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Внешняя проверка годового отчета</a:t>
          </a:r>
          <a:endParaRPr kumimoji="0" lang="ru-RU" sz="1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gm:t>
    </dgm:pt>
    <dgm:pt modelId="{BF2E38F0-1053-46D7-ADB3-FBC55B304681}" type="parTrans" cxnId="{4CBBDABB-766F-4F03-885B-9BFC9AB5C6D8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26EE72F7-46F6-4BD6-8FD5-B39989463678}" type="sibTrans" cxnId="{4CBBDABB-766F-4F03-885B-9BFC9AB5C6D8}">
      <dgm:prSet/>
      <dgm:spPr/>
      <dgm:t>
        <a:bodyPr/>
        <a:lstStyle/>
        <a:p>
          <a:endParaRPr lang="ru-RU"/>
        </a:p>
      </dgm:t>
    </dgm:pt>
    <dgm:pt modelId="{573678C3-AC87-405B-8E13-DC3317863D10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Государственная счетная палата Республики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Марий Эл</a:t>
          </a:r>
        </a:p>
      </dgm:t>
    </dgm:pt>
    <dgm:pt modelId="{02762785-53A3-4FAC-B93B-24AD74DAA80D}" type="parTrans" cxnId="{6C60BD32-5721-43DE-8546-E1C4C338C85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1DB7F1DE-A35D-4170-BA45-ACB7FD3B80D2}" type="sibTrans" cxnId="{6C60BD32-5721-43DE-8546-E1C4C338C85F}">
      <dgm:prSet/>
      <dgm:spPr/>
      <dgm:t>
        <a:bodyPr/>
        <a:lstStyle/>
        <a:p>
          <a:endParaRPr lang="ru-RU"/>
        </a:p>
      </dgm:t>
    </dgm:pt>
    <dgm:pt modelId="{DE0DE429-26D3-4FDC-AFEB-F904BE2321E0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Рассмотрение и утверждение годового отчета</a:t>
          </a:r>
          <a:endParaRPr kumimoji="0" lang="ru-RU" sz="1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gm:t>
    </dgm:pt>
    <dgm:pt modelId="{50285154-4FA9-4161-A44F-E3FA1900BCC0}" type="parTrans" cxnId="{5839DF72-814F-49AB-A962-1D04AD9E0FE6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3555D911-7257-41BD-9E2E-A150C4063921}" type="sibTrans" cxnId="{5839DF72-814F-49AB-A962-1D04AD9E0FE6}">
      <dgm:prSet/>
      <dgm:spPr/>
      <dgm:t>
        <a:bodyPr/>
        <a:lstStyle/>
        <a:p>
          <a:endParaRPr lang="ru-RU"/>
        </a:p>
      </dgm:t>
    </dgm:pt>
    <dgm:pt modelId="{E4925C53-77D0-4C5F-A829-9592785A44DA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Собрание депутатов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Муниципального образования</a:t>
          </a:r>
        </a:p>
      </dgm:t>
    </dgm:pt>
    <dgm:pt modelId="{54C44F8E-BD92-46C8-BB3A-FB20572D5366}" type="parTrans" cxnId="{4C7DFE60-F1A8-42CD-BF24-6D5E9F20719A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35187EE-ECCF-4E85-AAF0-65DE05ACD38D}" type="sibTrans" cxnId="{4C7DFE60-F1A8-42CD-BF24-6D5E9F20719A}">
      <dgm:prSet/>
      <dgm:spPr/>
      <dgm:t>
        <a:bodyPr/>
        <a:lstStyle/>
        <a:p>
          <a:endParaRPr lang="ru-RU"/>
        </a:p>
      </dgm:t>
    </dgm:pt>
    <dgm:pt modelId="{2F3D279C-8D7A-48C2-AE3E-0ED788431D6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Глава Муниципального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образования</a:t>
          </a:r>
        </a:p>
      </dgm:t>
    </dgm:pt>
    <dgm:pt modelId="{BB95B8E2-6D3F-4B09-8933-CB6D385A5FEE}" type="parTrans" cxnId="{9DDF1AF3-7195-4EEF-9A68-A160D2D73950}">
      <dgm:prSet/>
      <dgm:spPr/>
      <dgm:t>
        <a:bodyPr/>
        <a:lstStyle/>
        <a:p>
          <a:endParaRPr lang="ru-RU"/>
        </a:p>
      </dgm:t>
    </dgm:pt>
    <dgm:pt modelId="{09D1D480-691D-4754-89C3-82635B7419D3}" type="sibTrans" cxnId="{9DDF1AF3-7195-4EEF-9A68-A160D2D73950}">
      <dgm:prSet/>
      <dgm:spPr/>
      <dgm:t>
        <a:bodyPr/>
        <a:lstStyle/>
        <a:p>
          <a:endParaRPr lang="ru-RU"/>
        </a:p>
      </dgm:t>
    </dgm:pt>
    <dgm:pt modelId="{8D1217C3-C162-4018-90A4-545FA5BDD8F8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Финансовый отдел МО «</a:t>
          </a:r>
          <a:r>
            <a:rPr kumimoji="0" lang="ru-RU" sz="95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Звениговский</a:t>
          </a:r>
          <a:r>
            <a:rPr kumimoji="0" lang="ru-RU" sz="9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муниципальный район»</a:t>
          </a:r>
        </a:p>
      </dgm:t>
    </dgm:pt>
    <dgm:pt modelId="{17F9C0C2-E6EF-47FA-A2E6-5E9BA772500A}" type="sibTrans" cxnId="{AC91B008-6EB7-484C-A756-8395E0443C0A}">
      <dgm:prSet/>
      <dgm:spPr/>
      <dgm:t>
        <a:bodyPr/>
        <a:lstStyle/>
        <a:p>
          <a:endParaRPr lang="ru-RU"/>
        </a:p>
      </dgm:t>
    </dgm:pt>
    <dgm:pt modelId="{5E88C067-FC0D-4BFC-B492-686B9B51457B}" type="parTrans" cxnId="{AC91B008-6EB7-484C-A756-8395E0443C0A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78A8FE0-209F-46FC-BDE1-C6037B3C44A1}" type="pres">
      <dgm:prSet presAssocID="{6BFD0211-A329-4496-B675-9682B04EEA0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37549ED-B4BB-4562-B576-898E23D506D3}" type="pres">
      <dgm:prSet presAssocID="{8B72CEA5-8C95-43F7-A7AC-26C26C59E691}" presName="hierRoot1" presStyleCnt="0">
        <dgm:presLayoutVars>
          <dgm:hierBranch/>
        </dgm:presLayoutVars>
      </dgm:prSet>
      <dgm:spPr/>
    </dgm:pt>
    <dgm:pt modelId="{8945B97C-4A4C-4DCD-BCA5-983B6DA91025}" type="pres">
      <dgm:prSet presAssocID="{8B72CEA5-8C95-43F7-A7AC-26C26C59E691}" presName="rootComposite1" presStyleCnt="0"/>
      <dgm:spPr/>
    </dgm:pt>
    <dgm:pt modelId="{AC03D51E-E1D1-478C-81CC-054964B5CF0B}" type="pres">
      <dgm:prSet presAssocID="{8B72CEA5-8C95-43F7-A7AC-26C26C59E691}" presName="rootText1" presStyleLbl="node0" presStyleIdx="0" presStyleCnt="1" custScaleX="297136" custScaleY="126156" custLinFactNeighborX="-4211" custLinFactNeighborY="-185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9C0720-010A-46F9-87B3-4B7AD892ABCB}" type="pres">
      <dgm:prSet presAssocID="{8B72CEA5-8C95-43F7-A7AC-26C26C59E69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9255F20-D5EE-4DDF-98A6-491C0AE08E8F}" type="pres">
      <dgm:prSet presAssocID="{8B72CEA5-8C95-43F7-A7AC-26C26C59E691}" presName="hierChild2" presStyleCnt="0"/>
      <dgm:spPr/>
    </dgm:pt>
    <dgm:pt modelId="{A7F3D0FE-104B-444F-B118-44F0187FAC63}" type="pres">
      <dgm:prSet presAssocID="{8AB24ECB-A966-4B2E-B735-9C8FBB757CF0}" presName="Name35" presStyleLbl="parChTrans1D2" presStyleIdx="0" presStyleCnt="6"/>
      <dgm:spPr/>
      <dgm:t>
        <a:bodyPr/>
        <a:lstStyle/>
        <a:p>
          <a:endParaRPr lang="ru-RU"/>
        </a:p>
      </dgm:t>
    </dgm:pt>
    <dgm:pt modelId="{D3E8D0CC-3A60-405B-A279-3CE8454D4F62}" type="pres">
      <dgm:prSet presAssocID="{683C61D2-6876-473F-9A6D-7739F9CB9222}" presName="hierRoot2" presStyleCnt="0">
        <dgm:presLayoutVars>
          <dgm:hierBranch/>
        </dgm:presLayoutVars>
      </dgm:prSet>
      <dgm:spPr/>
    </dgm:pt>
    <dgm:pt modelId="{56B47BEB-14CF-43C2-9C89-756E9D7CC21C}" type="pres">
      <dgm:prSet presAssocID="{683C61D2-6876-473F-9A6D-7739F9CB9222}" presName="rootComposite" presStyleCnt="0"/>
      <dgm:spPr/>
    </dgm:pt>
    <dgm:pt modelId="{B50F60DE-82FF-4755-8E6B-DE8487B639C6}" type="pres">
      <dgm:prSet presAssocID="{683C61D2-6876-473F-9A6D-7739F9CB9222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6DA28B-471A-482D-88C2-4CE2E653D741}" type="pres">
      <dgm:prSet presAssocID="{683C61D2-6876-473F-9A6D-7739F9CB9222}" presName="rootConnector" presStyleLbl="node2" presStyleIdx="0" presStyleCnt="6"/>
      <dgm:spPr/>
      <dgm:t>
        <a:bodyPr/>
        <a:lstStyle/>
        <a:p>
          <a:endParaRPr lang="ru-RU"/>
        </a:p>
      </dgm:t>
    </dgm:pt>
    <dgm:pt modelId="{5B9C8FB9-88C3-4470-8A1E-BA2A0DC3186D}" type="pres">
      <dgm:prSet presAssocID="{683C61D2-6876-473F-9A6D-7739F9CB9222}" presName="hierChild4" presStyleCnt="0"/>
      <dgm:spPr/>
    </dgm:pt>
    <dgm:pt modelId="{9754DF15-0952-40F1-B762-7483DB7CA372}" type="pres">
      <dgm:prSet presAssocID="{17DF50CC-7352-477B-A233-AE79B5F339F7}" presName="Name35" presStyleLbl="parChTrans1D3" presStyleIdx="0" presStyleCnt="6"/>
      <dgm:spPr/>
      <dgm:t>
        <a:bodyPr/>
        <a:lstStyle/>
        <a:p>
          <a:endParaRPr lang="ru-RU"/>
        </a:p>
      </dgm:t>
    </dgm:pt>
    <dgm:pt modelId="{4AF6E941-8D27-4E35-BB2C-CC57E014574F}" type="pres">
      <dgm:prSet presAssocID="{7B365569-ABE1-436D-9FC7-19AF185EC7CF}" presName="hierRoot2" presStyleCnt="0">
        <dgm:presLayoutVars>
          <dgm:hierBranch val="r"/>
        </dgm:presLayoutVars>
      </dgm:prSet>
      <dgm:spPr/>
    </dgm:pt>
    <dgm:pt modelId="{AE4687B2-933A-4C3A-8782-284FA6D8DA97}" type="pres">
      <dgm:prSet presAssocID="{7B365569-ABE1-436D-9FC7-19AF185EC7CF}" presName="rootComposite" presStyleCnt="0"/>
      <dgm:spPr/>
    </dgm:pt>
    <dgm:pt modelId="{AD16EA8E-83F5-4B86-B66E-CDD733B360EE}" type="pres">
      <dgm:prSet presAssocID="{7B365569-ABE1-436D-9FC7-19AF185EC7CF}" presName="rootText" presStyleLbl="node3" presStyleIdx="0" presStyleCnt="6" custScaleX="1238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41D011-B592-4BF1-A4F1-4476BF9AEE7A}" type="pres">
      <dgm:prSet presAssocID="{7B365569-ABE1-436D-9FC7-19AF185EC7CF}" presName="rootConnector" presStyleLbl="node3" presStyleIdx="0" presStyleCnt="6"/>
      <dgm:spPr/>
      <dgm:t>
        <a:bodyPr/>
        <a:lstStyle/>
        <a:p>
          <a:endParaRPr lang="ru-RU"/>
        </a:p>
      </dgm:t>
    </dgm:pt>
    <dgm:pt modelId="{3875C590-E139-42AC-AB1C-05F9ED7EBDA0}" type="pres">
      <dgm:prSet presAssocID="{7B365569-ABE1-436D-9FC7-19AF185EC7CF}" presName="hierChild4" presStyleCnt="0"/>
      <dgm:spPr/>
    </dgm:pt>
    <dgm:pt modelId="{E9BAE5F7-D11F-4FC2-9B91-E1609137CA87}" type="pres">
      <dgm:prSet presAssocID="{ADA97F31-71BD-4157-9203-7DA0E75EA90B}" presName="Name50" presStyleLbl="parChTrans1D4" presStyleIdx="0" presStyleCnt="11"/>
      <dgm:spPr/>
      <dgm:t>
        <a:bodyPr/>
        <a:lstStyle/>
        <a:p>
          <a:endParaRPr lang="ru-RU"/>
        </a:p>
      </dgm:t>
    </dgm:pt>
    <dgm:pt modelId="{BBC9536D-74A9-4D7B-A9A3-53BE90327255}" type="pres">
      <dgm:prSet presAssocID="{1F6A44B7-8BB6-425B-BCCF-129D4D6B82FD}" presName="hierRoot2" presStyleCnt="0">
        <dgm:presLayoutVars>
          <dgm:hierBranch val="r"/>
        </dgm:presLayoutVars>
      </dgm:prSet>
      <dgm:spPr/>
    </dgm:pt>
    <dgm:pt modelId="{E4F0F11E-99C6-4645-910B-67DF651D8CEB}" type="pres">
      <dgm:prSet presAssocID="{1F6A44B7-8BB6-425B-BCCF-129D4D6B82FD}" presName="rootComposite" presStyleCnt="0"/>
      <dgm:spPr/>
    </dgm:pt>
    <dgm:pt modelId="{4D212F8B-6017-4A90-94E0-EEEF603DA1FC}" type="pres">
      <dgm:prSet presAssocID="{1F6A44B7-8BB6-425B-BCCF-129D4D6B82FD}" presName="rootText" presStyleLbl="node4" presStyleIdx="0" presStyleCnt="11" custScaleY="1358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1587E1-28B0-427B-8021-55B10C309A06}" type="pres">
      <dgm:prSet presAssocID="{1F6A44B7-8BB6-425B-BCCF-129D4D6B82FD}" presName="rootConnector" presStyleLbl="node4" presStyleIdx="0" presStyleCnt="11"/>
      <dgm:spPr/>
      <dgm:t>
        <a:bodyPr/>
        <a:lstStyle/>
        <a:p>
          <a:endParaRPr lang="ru-RU"/>
        </a:p>
      </dgm:t>
    </dgm:pt>
    <dgm:pt modelId="{8A8B6B9D-4E0A-402F-B09F-A5BE3EF8A1C0}" type="pres">
      <dgm:prSet presAssocID="{1F6A44B7-8BB6-425B-BCCF-129D4D6B82FD}" presName="hierChild4" presStyleCnt="0"/>
      <dgm:spPr/>
    </dgm:pt>
    <dgm:pt modelId="{79795365-6B20-40F0-AE67-194953BEA76B}" type="pres">
      <dgm:prSet presAssocID="{1F6A44B7-8BB6-425B-BCCF-129D4D6B82FD}" presName="hierChild5" presStyleCnt="0"/>
      <dgm:spPr/>
    </dgm:pt>
    <dgm:pt modelId="{3A1A2C97-A838-440A-8C89-E8F94AED16B5}" type="pres">
      <dgm:prSet presAssocID="{4940A9F6-FD31-47D6-8927-0876BFF68C62}" presName="Name50" presStyleLbl="parChTrans1D4" presStyleIdx="1" presStyleCnt="11"/>
      <dgm:spPr/>
      <dgm:t>
        <a:bodyPr/>
        <a:lstStyle/>
        <a:p>
          <a:endParaRPr lang="ru-RU"/>
        </a:p>
      </dgm:t>
    </dgm:pt>
    <dgm:pt modelId="{17A951EA-BF44-4044-BB3C-B8B0DD551B1C}" type="pres">
      <dgm:prSet presAssocID="{07AF85B1-DC59-4241-947D-5BB81D72F696}" presName="hierRoot2" presStyleCnt="0">
        <dgm:presLayoutVars>
          <dgm:hierBranch val="r"/>
        </dgm:presLayoutVars>
      </dgm:prSet>
      <dgm:spPr/>
    </dgm:pt>
    <dgm:pt modelId="{CE841735-C6C2-445A-8152-203C4B936FE0}" type="pres">
      <dgm:prSet presAssocID="{07AF85B1-DC59-4241-947D-5BB81D72F696}" presName="rootComposite" presStyleCnt="0"/>
      <dgm:spPr/>
    </dgm:pt>
    <dgm:pt modelId="{15003820-2524-4025-8246-256724C5A0BA}" type="pres">
      <dgm:prSet presAssocID="{07AF85B1-DC59-4241-947D-5BB81D72F696}" presName="rootText" presStyleLbl="node4" presStyleIdx="1" presStyleCnt="11" custScaleY="1097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372D01-BC3B-4206-8F4E-0405043BABCE}" type="pres">
      <dgm:prSet presAssocID="{07AF85B1-DC59-4241-947D-5BB81D72F696}" presName="rootConnector" presStyleLbl="node4" presStyleIdx="1" presStyleCnt="11"/>
      <dgm:spPr/>
      <dgm:t>
        <a:bodyPr/>
        <a:lstStyle/>
        <a:p>
          <a:endParaRPr lang="ru-RU"/>
        </a:p>
      </dgm:t>
    </dgm:pt>
    <dgm:pt modelId="{538ECE01-0930-47E6-BD4D-BAD6E03C09EF}" type="pres">
      <dgm:prSet presAssocID="{07AF85B1-DC59-4241-947D-5BB81D72F696}" presName="hierChild4" presStyleCnt="0"/>
      <dgm:spPr/>
    </dgm:pt>
    <dgm:pt modelId="{5009BA2B-AF86-4387-BD26-CBA3F0298254}" type="pres">
      <dgm:prSet presAssocID="{07AF85B1-DC59-4241-947D-5BB81D72F696}" presName="hierChild5" presStyleCnt="0"/>
      <dgm:spPr/>
    </dgm:pt>
    <dgm:pt modelId="{D5A5C974-3377-4630-8723-71C961754F26}" type="pres">
      <dgm:prSet presAssocID="{8D63C0C0-6BF4-42CD-B698-D7F1DE2757BB}" presName="Name50" presStyleLbl="parChTrans1D4" presStyleIdx="2" presStyleCnt="11"/>
      <dgm:spPr/>
      <dgm:t>
        <a:bodyPr/>
        <a:lstStyle/>
        <a:p>
          <a:endParaRPr lang="ru-RU"/>
        </a:p>
      </dgm:t>
    </dgm:pt>
    <dgm:pt modelId="{95C228F7-92FC-4F2F-B1D8-9241A8F9CBBD}" type="pres">
      <dgm:prSet presAssocID="{6290D78A-7D7E-4F96-90CF-DE8021F3AA6E}" presName="hierRoot2" presStyleCnt="0">
        <dgm:presLayoutVars>
          <dgm:hierBranch val="r"/>
        </dgm:presLayoutVars>
      </dgm:prSet>
      <dgm:spPr/>
    </dgm:pt>
    <dgm:pt modelId="{E7DE79FA-86FC-4301-851D-67115FE9B400}" type="pres">
      <dgm:prSet presAssocID="{6290D78A-7D7E-4F96-90CF-DE8021F3AA6E}" presName="rootComposite" presStyleCnt="0"/>
      <dgm:spPr/>
    </dgm:pt>
    <dgm:pt modelId="{331D770E-B642-438D-80E7-A8004CBBF694}" type="pres">
      <dgm:prSet presAssocID="{6290D78A-7D7E-4F96-90CF-DE8021F3AA6E}" presName="rootText" presStyleLbl="node4" presStyleIdx="2" presStyleCnt="11" custScaleX="119060" custScaleY="1412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1D809F-B9CF-4062-82AA-21BC5272E7D6}" type="pres">
      <dgm:prSet presAssocID="{6290D78A-7D7E-4F96-90CF-DE8021F3AA6E}" presName="rootConnector" presStyleLbl="node4" presStyleIdx="2" presStyleCnt="11"/>
      <dgm:spPr/>
      <dgm:t>
        <a:bodyPr/>
        <a:lstStyle/>
        <a:p>
          <a:endParaRPr lang="ru-RU"/>
        </a:p>
      </dgm:t>
    </dgm:pt>
    <dgm:pt modelId="{C0D955F1-8585-48A1-8467-C72616411B6C}" type="pres">
      <dgm:prSet presAssocID="{6290D78A-7D7E-4F96-90CF-DE8021F3AA6E}" presName="hierChild4" presStyleCnt="0"/>
      <dgm:spPr/>
    </dgm:pt>
    <dgm:pt modelId="{D2B28AC2-A415-456D-AE18-E7AB4723B3EB}" type="pres">
      <dgm:prSet presAssocID="{6290D78A-7D7E-4F96-90CF-DE8021F3AA6E}" presName="hierChild5" presStyleCnt="0"/>
      <dgm:spPr/>
    </dgm:pt>
    <dgm:pt modelId="{B7EBE12B-1D16-4E06-A265-2241EEEBD5D2}" type="pres">
      <dgm:prSet presAssocID="{7B365569-ABE1-436D-9FC7-19AF185EC7CF}" presName="hierChild5" presStyleCnt="0"/>
      <dgm:spPr/>
    </dgm:pt>
    <dgm:pt modelId="{B95073B2-6A04-4176-8C43-68DFEBED1301}" type="pres">
      <dgm:prSet presAssocID="{683C61D2-6876-473F-9A6D-7739F9CB9222}" presName="hierChild5" presStyleCnt="0"/>
      <dgm:spPr/>
    </dgm:pt>
    <dgm:pt modelId="{1ECE28BE-FE37-4DDE-86FD-6944DDBC0B2A}" type="pres">
      <dgm:prSet presAssocID="{C1CF620D-0E36-462D-A760-B9D84D349B96}" presName="Name35" presStyleLbl="parChTrans1D2" presStyleIdx="1" presStyleCnt="6"/>
      <dgm:spPr/>
      <dgm:t>
        <a:bodyPr/>
        <a:lstStyle/>
        <a:p>
          <a:endParaRPr lang="ru-RU"/>
        </a:p>
      </dgm:t>
    </dgm:pt>
    <dgm:pt modelId="{D89A5B93-98F0-4F2F-A6CB-8D3F35D7B040}" type="pres">
      <dgm:prSet presAssocID="{EA055330-0501-4015-BD2F-9A5C718A959D}" presName="hierRoot2" presStyleCnt="0">
        <dgm:presLayoutVars>
          <dgm:hierBranch/>
        </dgm:presLayoutVars>
      </dgm:prSet>
      <dgm:spPr/>
    </dgm:pt>
    <dgm:pt modelId="{04968B27-777B-4E93-A3C4-5DD36BA50DCA}" type="pres">
      <dgm:prSet presAssocID="{EA055330-0501-4015-BD2F-9A5C718A959D}" presName="rootComposite" presStyleCnt="0"/>
      <dgm:spPr/>
    </dgm:pt>
    <dgm:pt modelId="{CC11A7FF-BE61-43D3-849B-C04432B5C45A}" type="pres">
      <dgm:prSet presAssocID="{EA055330-0501-4015-BD2F-9A5C718A959D}" presName="rootText" presStyleLbl="node2" presStyleIdx="1" presStyleCnt="6" custScaleX="1298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3E274B-38EB-4E17-85ED-5E38C2EBE980}" type="pres">
      <dgm:prSet presAssocID="{EA055330-0501-4015-BD2F-9A5C718A959D}" presName="rootConnector" presStyleLbl="node2" presStyleIdx="1" presStyleCnt="6"/>
      <dgm:spPr/>
      <dgm:t>
        <a:bodyPr/>
        <a:lstStyle/>
        <a:p>
          <a:endParaRPr lang="ru-RU"/>
        </a:p>
      </dgm:t>
    </dgm:pt>
    <dgm:pt modelId="{093E8DA5-F93F-43BC-80D6-8F6BA7D593B5}" type="pres">
      <dgm:prSet presAssocID="{EA055330-0501-4015-BD2F-9A5C718A959D}" presName="hierChild4" presStyleCnt="0"/>
      <dgm:spPr/>
    </dgm:pt>
    <dgm:pt modelId="{FDBFCB64-A453-4541-A433-C66390044D87}" type="pres">
      <dgm:prSet presAssocID="{E6BFADD3-1838-452A-8222-458FDCA91780}" presName="Name35" presStyleLbl="parChTrans1D3" presStyleIdx="1" presStyleCnt="6"/>
      <dgm:spPr/>
      <dgm:t>
        <a:bodyPr/>
        <a:lstStyle/>
        <a:p>
          <a:endParaRPr lang="ru-RU"/>
        </a:p>
      </dgm:t>
    </dgm:pt>
    <dgm:pt modelId="{50196B66-3655-4C4B-9EE9-115B8353F1B8}" type="pres">
      <dgm:prSet presAssocID="{C9D6AE46-2336-4F49-97AC-EC510D910BC6}" presName="hierRoot2" presStyleCnt="0">
        <dgm:presLayoutVars>
          <dgm:hierBranch val="r"/>
        </dgm:presLayoutVars>
      </dgm:prSet>
      <dgm:spPr/>
    </dgm:pt>
    <dgm:pt modelId="{74D9BB81-0908-4EA8-B186-594D29F0A335}" type="pres">
      <dgm:prSet presAssocID="{C9D6AE46-2336-4F49-97AC-EC510D910BC6}" presName="rootComposite" presStyleCnt="0"/>
      <dgm:spPr/>
    </dgm:pt>
    <dgm:pt modelId="{DF7EB15C-C78B-4012-95B0-DF8EC278076A}" type="pres">
      <dgm:prSet presAssocID="{C9D6AE46-2336-4F49-97AC-EC510D910BC6}" presName="rootText" presStyleLbl="node3" presStyleIdx="1" presStyleCnt="6" custScaleX="1086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95C6DB-17BA-407F-8049-CD813EEC50E2}" type="pres">
      <dgm:prSet presAssocID="{C9D6AE46-2336-4F49-97AC-EC510D910BC6}" presName="rootConnector" presStyleLbl="node3" presStyleIdx="1" presStyleCnt="6"/>
      <dgm:spPr/>
      <dgm:t>
        <a:bodyPr/>
        <a:lstStyle/>
        <a:p>
          <a:endParaRPr lang="ru-RU"/>
        </a:p>
      </dgm:t>
    </dgm:pt>
    <dgm:pt modelId="{9BA4A147-8840-4F5C-8E8C-03E62F9377A9}" type="pres">
      <dgm:prSet presAssocID="{C9D6AE46-2336-4F49-97AC-EC510D910BC6}" presName="hierChild4" presStyleCnt="0"/>
      <dgm:spPr/>
    </dgm:pt>
    <dgm:pt modelId="{822AD7D1-F4B2-46A7-8A52-7D0D73F02FBA}" type="pres">
      <dgm:prSet presAssocID="{A95635D1-460E-45DA-9807-88DDD7C66AC1}" presName="Name50" presStyleLbl="parChTrans1D4" presStyleIdx="3" presStyleCnt="11"/>
      <dgm:spPr/>
      <dgm:t>
        <a:bodyPr/>
        <a:lstStyle/>
        <a:p>
          <a:endParaRPr lang="ru-RU"/>
        </a:p>
      </dgm:t>
    </dgm:pt>
    <dgm:pt modelId="{18FAD19E-7953-4E40-B6F0-DE59D14CE6E4}" type="pres">
      <dgm:prSet presAssocID="{A2CEC537-AF50-4B24-817A-ACDD36713FB7}" presName="hierRoot2" presStyleCnt="0">
        <dgm:presLayoutVars>
          <dgm:hierBranch val="r"/>
        </dgm:presLayoutVars>
      </dgm:prSet>
      <dgm:spPr/>
    </dgm:pt>
    <dgm:pt modelId="{8ED7FD36-C62E-46B4-BF03-5F30912190BE}" type="pres">
      <dgm:prSet presAssocID="{A2CEC537-AF50-4B24-817A-ACDD36713FB7}" presName="rootComposite" presStyleCnt="0"/>
      <dgm:spPr/>
    </dgm:pt>
    <dgm:pt modelId="{FC1490EF-EE55-472A-9211-18B9C55BE671}" type="pres">
      <dgm:prSet presAssocID="{A2CEC537-AF50-4B24-817A-ACDD36713FB7}" presName="rootText" presStyleLbl="node4" presStyleIdx="3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41E9B2-A727-4727-90BA-D8EE9B9FE714}" type="pres">
      <dgm:prSet presAssocID="{A2CEC537-AF50-4B24-817A-ACDD36713FB7}" presName="rootConnector" presStyleLbl="node4" presStyleIdx="3" presStyleCnt="11"/>
      <dgm:spPr/>
      <dgm:t>
        <a:bodyPr/>
        <a:lstStyle/>
        <a:p>
          <a:endParaRPr lang="ru-RU"/>
        </a:p>
      </dgm:t>
    </dgm:pt>
    <dgm:pt modelId="{EBE6D01E-0B10-45BF-B223-447F745D4831}" type="pres">
      <dgm:prSet presAssocID="{A2CEC537-AF50-4B24-817A-ACDD36713FB7}" presName="hierChild4" presStyleCnt="0"/>
      <dgm:spPr/>
    </dgm:pt>
    <dgm:pt modelId="{4152E1EC-E3DA-46D1-81BA-6EEF3FE03768}" type="pres">
      <dgm:prSet presAssocID="{A2CEC537-AF50-4B24-817A-ACDD36713FB7}" presName="hierChild5" presStyleCnt="0"/>
      <dgm:spPr/>
    </dgm:pt>
    <dgm:pt modelId="{3B545E8F-E577-43B0-B2FC-D664546B9CEC}" type="pres">
      <dgm:prSet presAssocID="{C9D6AE46-2336-4F49-97AC-EC510D910BC6}" presName="hierChild5" presStyleCnt="0"/>
      <dgm:spPr/>
    </dgm:pt>
    <dgm:pt modelId="{0F3F0453-3715-4E33-A52D-1647DF77AA83}" type="pres">
      <dgm:prSet presAssocID="{EA055330-0501-4015-BD2F-9A5C718A959D}" presName="hierChild5" presStyleCnt="0"/>
      <dgm:spPr/>
    </dgm:pt>
    <dgm:pt modelId="{264C3DEE-2710-4A11-8B49-5E87AD4BCAD5}" type="pres">
      <dgm:prSet presAssocID="{A9CF6AD4-66D3-4A8E-8D48-40702EDA14E4}" presName="Name35" presStyleLbl="parChTrans1D2" presStyleIdx="2" presStyleCnt="6"/>
      <dgm:spPr/>
      <dgm:t>
        <a:bodyPr/>
        <a:lstStyle/>
        <a:p>
          <a:endParaRPr lang="ru-RU"/>
        </a:p>
      </dgm:t>
    </dgm:pt>
    <dgm:pt modelId="{11A66906-513F-443A-9D96-874AB965F6FD}" type="pres">
      <dgm:prSet presAssocID="{D90D1EB5-5269-4D24-AF61-B8BC9FFD65EF}" presName="hierRoot2" presStyleCnt="0">
        <dgm:presLayoutVars>
          <dgm:hierBranch/>
        </dgm:presLayoutVars>
      </dgm:prSet>
      <dgm:spPr/>
    </dgm:pt>
    <dgm:pt modelId="{F145CC0B-703E-4DDC-849F-ADE04DC0098C}" type="pres">
      <dgm:prSet presAssocID="{D90D1EB5-5269-4D24-AF61-B8BC9FFD65EF}" presName="rootComposite" presStyleCnt="0"/>
      <dgm:spPr/>
    </dgm:pt>
    <dgm:pt modelId="{5DC5094E-26CC-4228-AD00-704FC5E84FD8}" type="pres">
      <dgm:prSet presAssocID="{D90D1EB5-5269-4D24-AF61-B8BC9FFD65EF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E28C9C-2524-4A55-8E3D-69D1AB8B6154}" type="pres">
      <dgm:prSet presAssocID="{D90D1EB5-5269-4D24-AF61-B8BC9FFD65EF}" presName="rootConnector" presStyleLbl="node2" presStyleIdx="2" presStyleCnt="6"/>
      <dgm:spPr/>
      <dgm:t>
        <a:bodyPr/>
        <a:lstStyle/>
        <a:p>
          <a:endParaRPr lang="ru-RU"/>
        </a:p>
      </dgm:t>
    </dgm:pt>
    <dgm:pt modelId="{D1ACB97F-55A4-4C45-8BF1-F5AE7CB6B6F5}" type="pres">
      <dgm:prSet presAssocID="{D90D1EB5-5269-4D24-AF61-B8BC9FFD65EF}" presName="hierChild4" presStyleCnt="0"/>
      <dgm:spPr/>
    </dgm:pt>
    <dgm:pt modelId="{1BC0A461-C09D-491B-A40D-DEBB3DFDFCA0}" type="pres">
      <dgm:prSet presAssocID="{5E88C067-FC0D-4BFC-B492-686B9B51457B}" presName="Name35" presStyleLbl="parChTrans1D3" presStyleIdx="2" presStyleCnt="6"/>
      <dgm:spPr/>
      <dgm:t>
        <a:bodyPr/>
        <a:lstStyle/>
        <a:p>
          <a:endParaRPr lang="ru-RU"/>
        </a:p>
      </dgm:t>
    </dgm:pt>
    <dgm:pt modelId="{E549D3C4-1DDF-447C-816B-51FB3E92BE27}" type="pres">
      <dgm:prSet presAssocID="{8D1217C3-C162-4018-90A4-545FA5BDD8F8}" presName="hierRoot2" presStyleCnt="0">
        <dgm:presLayoutVars>
          <dgm:hierBranch val="r"/>
        </dgm:presLayoutVars>
      </dgm:prSet>
      <dgm:spPr/>
    </dgm:pt>
    <dgm:pt modelId="{F63E904C-F5DB-4CAC-94A5-0AF8B8626102}" type="pres">
      <dgm:prSet presAssocID="{8D1217C3-C162-4018-90A4-545FA5BDD8F8}" presName="rootComposite" presStyleCnt="0"/>
      <dgm:spPr/>
    </dgm:pt>
    <dgm:pt modelId="{418BCC7D-A881-4117-939F-B361A531719B}" type="pres">
      <dgm:prSet presAssocID="{8D1217C3-C162-4018-90A4-545FA5BDD8F8}" presName="rootText" presStyleLbl="node3" presStyleIdx="2" presStyleCnt="6" custScaleX="1227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2AD019-3705-40E1-9EAC-0FDF6A8C7659}" type="pres">
      <dgm:prSet presAssocID="{8D1217C3-C162-4018-90A4-545FA5BDD8F8}" presName="rootConnector" presStyleLbl="node3" presStyleIdx="2" presStyleCnt="6"/>
      <dgm:spPr/>
      <dgm:t>
        <a:bodyPr/>
        <a:lstStyle/>
        <a:p>
          <a:endParaRPr lang="ru-RU"/>
        </a:p>
      </dgm:t>
    </dgm:pt>
    <dgm:pt modelId="{74DBA765-EFFA-449E-8CE7-A19BF7744D8A}" type="pres">
      <dgm:prSet presAssocID="{8D1217C3-C162-4018-90A4-545FA5BDD8F8}" presName="hierChild4" presStyleCnt="0"/>
      <dgm:spPr/>
    </dgm:pt>
    <dgm:pt modelId="{18310897-BAF4-4E3A-A819-5D3DF15CC76D}" type="pres">
      <dgm:prSet presAssocID="{47CD9E1F-77A6-4FAC-A861-4445B2A2EF31}" presName="Name50" presStyleLbl="parChTrans1D4" presStyleIdx="4" presStyleCnt="11"/>
      <dgm:spPr/>
      <dgm:t>
        <a:bodyPr/>
        <a:lstStyle/>
        <a:p>
          <a:endParaRPr lang="ru-RU"/>
        </a:p>
      </dgm:t>
    </dgm:pt>
    <dgm:pt modelId="{F1C97FFA-1C84-46EA-B7FF-EFF00C0301CE}" type="pres">
      <dgm:prSet presAssocID="{F738CA1A-DD38-42E6-9CAB-4EF47849F0E4}" presName="hierRoot2" presStyleCnt="0">
        <dgm:presLayoutVars>
          <dgm:hierBranch val="r"/>
        </dgm:presLayoutVars>
      </dgm:prSet>
      <dgm:spPr/>
    </dgm:pt>
    <dgm:pt modelId="{6D048F5A-7304-4EA3-942C-11A8D794C8D1}" type="pres">
      <dgm:prSet presAssocID="{F738CA1A-DD38-42E6-9CAB-4EF47849F0E4}" presName="rootComposite" presStyleCnt="0"/>
      <dgm:spPr/>
    </dgm:pt>
    <dgm:pt modelId="{1F756F04-8BB9-4C36-BD9D-6115C302FDAE}" type="pres">
      <dgm:prSet presAssocID="{F738CA1A-DD38-42E6-9CAB-4EF47849F0E4}" presName="rootText" presStyleLbl="node4" presStyleIdx="4" presStyleCnt="11" custScaleX="101366" custScaleY="1485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9B04C6-7C8F-4FC8-8654-8B5876C30894}" type="pres">
      <dgm:prSet presAssocID="{F738CA1A-DD38-42E6-9CAB-4EF47849F0E4}" presName="rootConnector" presStyleLbl="node4" presStyleIdx="4" presStyleCnt="11"/>
      <dgm:spPr/>
      <dgm:t>
        <a:bodyPr/>
        <a:lstStyle/>
        <a:p>
          <a:endParaRPr lang="ru-RU"/>
        </a:p>
      </dgm:t>
    </dgm:pt>
    <dgm:pt modelId="{B0472835-5A45-47A9-B0E0-B091347D3758}" type="pres">
      <dgm:prSet presAssocID="{F738CA1A-DD38-42E6-9CAB-4EF47849F0E4}" presName="hierChild4" presStyleCnt="0"/>
      <dgm:spPr/>
    </dgm:pt>
    <dgm:pt modelId="{16EBDB8B-3051-4876-ADBA-B99FDD59AD31}" type="pres">
      <dgm:prSet presAssocID="{F738CA1A-DD38-42E6-9CAB-4EF47849F0E4}" presName="hierChild5" presStyleCnt="0"/>
      <dgm:spPr/>
    </dgm:pt>
    <dgm:pt modelId="{3B68E4FF-C66F-4008-B1EF-AAC667CEBDDF}" type="pres">
      <dgm:prSet presAssocID="{2DDA838E-C45A-4E75-9C69-3ED3AB6A2E5C}" presName="Name50" presStyleLbl="parChTrans1D4" presStyleIdx="5" presStyleCnt="11"/>
      <dgm:spPr/>
      <dgm:t>
        <a:bodyPr/>
        <a:lstStyle/>
        <a:p>
          <a:endParaRPr lang="ru-RU"/>
        </a:p>
      </dgm:t>
    </dgm:pt>
    <dgm:pt modelId="{6897F35E-5D6F-4177-BB94-F09B47BE56F3}" type="pres">
      <dgm:prSet presAssocID="{47438E69-C803-464E-BF6A-FD95FB12392C}" presName="hierRoot2" presStyleCnt="0">
        <dgm:presLayoutVars>
          <dgm:hierBranch val="r"/>
        </dgm:presLayoutVars>
      </dgm:prSet>
      <dgm:spPr/>
    </dgm:pt>
    <dgm:pt modelId="{7D785D04-83A5-4E74-93CA-C1EB2FBEEFC3}" type="pres">
      <dgm:prSet presAssocID="{47438E69-C803-464E-BF6A-FD95FB12392C}" presName="rootComposite" presStyleCnt="0"/>
      <dgm:spPr/>
    </dgm:pt>
    <dgm:pt modelId="{1A1EBC75-4109-435C-B078-43857B8469B7}" type="pres">
      <dgm:prSet presAssocID="{47438E69-C803-464E-BF6A-FD95FB12392C}" presName="rootText" presStyleLbl="node4" presStyleIdx="5" presStyleCnt="11" custScaleY="1360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CAE731-07C7-4B26-BA04-86A4B5C683BA}" type="pres">
      <dgm:prSet presAssocID="{47438E69-C803-464E-BF6A-FD95FB12392C}" presName="rootConnector" presStyleLbl="node4" presStyleIdx="5" presStyleCnt="11"/>
      <dgm:spPr/>
      <dgm:t>
        <a:bodyPr/>
        <a:lstStyle/>
        <a:p>
          <a:endParaRPr lang="ru-RU"/>
        </a:p>
      </dgm:t>
    </dgm:pt>
    <dgm:pt modelId="{A581C005-A2E0-4BDC-A4BD-47BDA8832A15}" type="pres">
      <dgm:prSet presAssocID="{47438E69-C803-464E-BF6A-FD95FB12392C}" presName="hierChild4" presStyleCnt="0"/>
      <dgm:spPr/>
    </dgm:pt>
    <dgm:pt modelId="{A5491949-54F5-44D9-B5B1-B78AABEE2191}" type="pres">
      <dgm:prSet presAssocID="{47438E69-C803-464E-BF6A-FD95FB12392C}" presName="hierChild5" presStyleCnt="0"/>
      <dgm:spPr/>
    </dgm:pt>
    <dgm:pt modelId="{CC649842-19CA-4604-9E83-16D6EEBBB0FF}" type="pres">
      <dgm:prSet presAssocID="{DDE2E3A0-DB2F-4747-9A14-AB299DA9ED6E}" presName="Name50" presStyleLbl="parChTrans1D4" presStyleIdx="6" presStyleCnt="11"/>
      <dgm:spPr/>
      <dgm:t>
        <a:bodyPr/>
        <a:lstStyle/>
        <a:p>
          <a:endParaRPr lang="ru-RU"/>
        </a:p>
      </dgm:t>
    </dgm:pt>
    <dgm:pt modelId="{BD333DE5-08C0-4FA2-9C95-170A30A52210}" type="pres">
      <dgm:prSet presAssocID="{726F6C7A-6EDB-468E-90C1-7A223E7665E0}" presName="hierRoot2" presStyleCnt="0">
        <dgm:presLayoutVars>
          <dgm:hierBranch val="r"/>
        </dgm:presLayoutVars>
      </dgm:prSet>
      <dgm:spPr/>
    </dgm:pt>
    <dgm:pt modelId="{327BABA5-A5E6-43C6-846D-BA00408F5E61}" type="pres">
      <dgm:prSet presAssocID="{726F6C7A-6EDB-468E-90C1-7A223E7665E0}" presName="rootComposite" presStyleCnt="0"/>
      <dgm:spPr/>
    </dgm:pt>
    <dgm:pt modelId="{E153F8A8-C2FC-4193-8A9E-E5F7D95D2FA9}" type="pres">
      <dgm:prSet presAssocID="{726F6C7A-6EDB-468E-90C1-7A223E7665E0}" presName="rootText" presStyleLbl="node4" presStyleIdx="6" presStyleCnt="11" custScaleY="1224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3B665D-77DC-4109-8A8C-311AFCE68939}" type="pres">
      <dgm:prSet presAssocID="{726F6C7A-6EDB-468E-90C1-7A223E7665E0}" presName="rootConnector" presStyleLbl="node4" presStyleIdx="6" presStyleCnt="11"/>
      <dgm:spPr/>
      <dgm:t>
        <a:bodyPr/>
        <a:lstStyle/>
        <a:p>
          <a:endParaRPr lang="ru-RU"/>
        </a:p>
      </dgm:t>
    </dgm:pt>
    <dgm:pt modelId="{43CD78E6-D866-4A5B-98A3-1729BA83E38B}" type="pres">
      <dgm:prSet presAssocID="{726F6C7A-6EDB-468E-90C1-7A223E7665E0}" presName="hierChild4" presStyleCnt="0"/>
      <dgm:spPr/>
    </dgm:pt>
    <dgm:pt modelId="{DF0373AA-09B8-41F3-A5F9-78E5690BB6FB}" type="pres">
      <dgm:prSet presAssocID="{726F6C7A-6EDB-468E-90C1-7A223E7665E0}" presName="hierChild5" presStyleCnt="0"/>
      <dgm:spPr/>
    </dgm:pt>
    <dgm:pt modelId="{585B9AFF-B835-4261-AC0E-27801E444F22}" type="pres">
      <dgm:prSet presAssocID="{8D1217C3-C162-4018-90A4-545FA5BDD8F8}" presName="hierChild5" presStyleCnt="0"/>
      <dgm:spPr/>
    </dgm:pt>
    <dgm:pt modelId="{64EE34CC-B6BB-417E-9D9E-CE6A8C4B4CC9}" type="pres">
      <dgm:prSet presAssocID="{D90D1EB5-5269-4D24-AF61-B8BC9FFD65EF}" presName="hierChild5" presStyleCnt="0"/>
      <dgm:spPr/>
    </dgm:pt>
    <dgm:pt modelId="{94520DF3-9D9B-4BE5-B6D1-81D0922F6EDF}" type="pres">
      <dgm:prSet presAssocID="{50A38828-1AFE-4819-B096-F5E4B1E7DFEE}" presName="Name35" presStyleLbl="parChTrans1D2" presStyleIdx="3" presStyleCnt="6"/>
      <dgm:spPr/>
      <dgm:t>
        <a:bodyPr/>
        <a:lstStyle/>
        <a:p>
          <a:endParaRPr lang="ru-RU"/>
        </a:p>
      </dgm:t>
    </dgm:pt>
    <dgm:pt modelId="{95578571-3EB3-4D62-8DDD-25E835340841}" type="pres">
      <dgm:prSet presAssocID="{26A68351-78E5-4197-B348-113B9B859903}" presName="hierRoot2" presStyleCnt="0">
        <dgm:presLayoutVars>
          <dgm:hierBranch/>
        </dgm:presLayoutVars>
      </dgm:prSet>
      <dgm:spPr/>
    </dgm:pt>
    <dgm:pt modelId="{3B71D445-63C9-4FEE-9454-2FF30382A3BD}" type="pres">
      <dgm:prSet presAssocID="{26A68351-78E5-4197-B348-113B9B859903}" presName="rootComposite" presStyleCnt="0"/>
      <dgm:spPr/>
    </dgm:pt>
    <dgm:pt modelId="{8ED428CD-C5EC-4C29-87D3-EDFE1235ECAF}" type="pres">
      <dgm:prSet presAssocID="{26A68351-78E5-4197-B348-113B9B859903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65EF23-B6E9-430B-B048-80A901D28F5C}" type="pres">
      <dgm:prSet presAssocID="{26A68351-78E5-4197-B348-113B9B859903}" presName="rootConnector" presStyleLbl="node2" presStyleIdx="3" presStyleCnt="6"/>
      <dgm:spPr/>
      <dgm:t>
        <a:bodyPr/>
        <a:lstStyle/>
        <a:p>
          <a:endParaRPr lang="ru-RU"/>
        </a:p>
      </dgm:t>
    </dgm:pt>
    <dgm:pt modelId="{B38B60ED-85FE-4266-8A13-600BD8943FA0}" type="pres">
      <dgm:prSet presAssocID="{26A68351-78E5-4197-B348-113B9B859903}" presName="hierChild4" presStyleCnt="0"/>
      <dgm:spPr/>
    </dgm:pt>
    <dgm:pt modelId="{0FD1FA8D-9127-4E15-99AC-2DCD589AA9AB}" type="pres">
      <dgm:prSet presAssocID="{69E7E764-1DCD-4205-B1BB-427641172D2D}" presName="Name35" presStyleLbl="parChTrans1D3" presStyleIdx="3" presStyleCnt="6"/>
      <dgm:spPr/>
      <dgm:t>
        <a:bodyPr/>
        <a:lstStyle/>
        <a:p>
          <a:endParaRPr lang="ru-RU"/>
        </a:p>
      </dgm:t>
    </dgm:pt>
    <dgm:pt modelId="{9B23C80D-9A5E-48CA-857E-B48AD1B7A039}" type="pres">
      <dgm:prSet presAssocID="{02555D07-B803-4695-832E-A5DDF7FFE207}" presName="hierRoot2" presStyleCnt="0">
        <dgm:presLayoutVars>
          <dgm:hierBranch val="r"/>
        </dgm:presLayoutVars>
      </dgm:prSet>
      <dgm:spPr/>
    </dgm:pt>
    <dgm:pt modelId="{EC91A0A1-A1AA-40EF-A095-F5A8548B18F5}" type="pres">
      <dgm:prSet presAssocID="{02555D07-B803-4695-832E-A5DDF7FFE207}" presName="rootComposite" presStyleCnt="0"/>
      <dgm:spPr/>
    </dgm:pt>
    <dgm:pt modelId="{B61B06B9-1497-461B-BBF0-BEE30D54D62A}" type="pres">
      <dgm:prSet presAssocID="{02555D07-B803-4695-832E-A5DDF7FFE207}" presName="rootText" presStyleLbl="node3" presStyleIdx="3" presStyleCnt="6" custScaleX="122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60A9B4-C1E2-44DB-9D22-18E889212FA0}" type="pres">
      <dgm:prSet presAssocID="{02555D07-B803-4695-832E-A5DDF7FFE207}" presName="rootConnector" presStyleLbl="node3" presStyleIdx="3" presStyleCnt="6"/>
      <dgm:spPr/>
      <dgm:t>
        <a:bodyPr/>
        <a:lstStyle/>
        <a:p>
          <a:endParaRPr lang="ru-RU"/>
        </a:p>
      </dgm:t>
    </dgm:pt>
    <dgm:pt modelId="{DC69E07D-F638-4F26-8724-6BEDB80723DB}" type="pres">
      <dgm:prSet presAssocID="{02555D07-B803-4695-832E-A5DDF7FFE207}" presName="hierChild4" presStyleCnt="0"/>
      <dgm:spPr/>
    </dgm:pt>
    <dgm:pt modelId="{250E2C3C-4BAA-4F80-A130-6C688E7CDA93}" type="pres">
      <dgm:prSet presAssocID="{368BBCAA-3FFE-4822-9F80-CA2742C0A034}" presName="Name50" presStyleLbl="parChTrans1D4" presStyleIdx="7" presStyleCnt="11"/>
      <dgm:spPr/>
      <dgm:t>
        <a:bodyPr/>
        <a:lstStyle/>
        <a:p>
          <a:endParaRPr lang="ru-RU"/>
        </a:p>
      </dgm:t>
    </dgm:pt>
    <dgm:pt modelId="{A8417E15-DADF-438E-A269-7265152CDF5E}" type="pres">
      <dgm:prSet presAssocID="{FA552E97-E2E5-4C4F-A7FC-B96285C2203F}" presName="hierRoot2" presStyleCnt="0">
        <dgm:presLayoutVars>
          <dgm:hierBranch val="r"/>
        </dgm:presLayoutVars>
      </dgm:prSet>
      <dgm:spPr/>
    </dgm:pt>
    <dgm:pt modelId="{D2D4AB82-FCC8-46DA-BCC6-FDFA15275B0A}" type="pres">
      <dgm:prSet presAssocID="{FA552E97-E2E5-4C4F-A7FC-B96285C2203F}" presName="rootComposite" presStyleCnt="0"/>
      <dgm:spPr/>
    </dgm:pt>
    <dgm:pt modelId="{0DBC6A08-664B-4F3F-98FA-EC61882D45B3}" type="pres">
      <dgm:prSet presAssocID="{FA552E97-E2E5-4C4F-A7FC-B96285C2203F}" presName="rootText" presStyleLbl="node4" presStyleIdx="7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FB5CFA-AF0A-47B3-AE76-EACA24F07ADC}" type="pres">
      <dgm:prSet presAssocID="{FA552E97-E2E5-4C4F-A7FC-B96285C2203F}" presName="rootConnector" presStyleLbl="node4" presStyleIdx="7" presStyleCnt="11"/>
      <dgm:spPr/>
      <dgm:t>
        <a:bodyPr/>
        <a:lstStyle/>
        <a:p>
          <a:endParaRPr lang="ru-RU"/>
        </a:p>
      </dgm:t>
    </dgm:pt>
    <dgm:pt modelId="{46081004-182B-487A-8C71-BEECD8B6824F}" type="pres">
      <dgm:prSet presAssocID="{FA552E97-E2E5-4C4F-A7FC-B96285C2203F}" presName="hierChild4" presStyleCnt="0"/>
      <dgm:spPr/>
    </dgm:pt>
    <dgm:pt modelId="{84091FA1-A2AE-485C-843C-B8E755BE9513}" type="pres">
      <dgm:prSet presAssocID="{FA552E97-E2E5-4C4F-A7FC-B96285C2203F}" presName="hierChild5" presStyleCnt="0"/>
      <dgm:spPr/>
    </dgm:pt>
    <dgm:pt modelId="{3EF95008-FB4F-41F1-8D13-62E5E83B15DC}" type="pres">
      <dgm:prSet presAssocID="{B358D864-C18B-4BE1-BC38-C8A1A79E5CC3}" presName="Name50" presStyleLbl="parChTrans1D4" presStyleIdx="8" presStyleCnt="11"/>
      <dgm:spPr/>
      <dgm:t>
        <a:bodyPr/>
        <a:lstStyle/>
        <a:p>
          <a:endParaRPr lang="ru-RU"/>
        </a:p>
      </dgm:t>
    </dgm:pt>
    <dgm:pt modelId="{841014F2-543E-4390-9CF6-937E5D124FFC}" type="pres">
      <dgm:prSet presAssocID="{F3BD08CF-7C5B-4A78-8CD8-CCA57FE6EB8E}" presName="hierRoot2" presStyleCnt="0">
        <dgm:presLayoutVars>
          <dgm:hierBranch val="r"/>
        </dgm:presLayoutVars>
      </dgm:prSet>
      <dgm:spPr/>
    </dgm:pt>
    <dgm:pt modelId="{26DBE388-7DED-4995-8528-92C53E242304}" type="pres">
      <dgm:prSet presAssocID="{F3BD08CF-7C5B-4A78-8CD8-CCA57FE6EB8E}" presName="rootComposite" presStyleCnt="0"/>
      <dgm:spPr/>
    </dgm:pt>
    <dgm:pt modelId="{771FE4A2-B74D-4AD2-BB4F-DCA194941D15}" type="pres">
      <dgm:prSet presAssocID="{F3BD08CF-7C5B-4A78-8CD8-CCA57FE6EB8E}" presName="rootText" presStyleLbl="node4" presStyleIdx="8" presStyleCnt="11" custScaleY="1426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0D46A8-0D80-4BAB-BB51-108BEC671FBE}" type="pres">
      <dgm:prSet presAssocID="{F3BD08CF-7C5B-4A78-8CD8-CCA57FE6EB8E}" presName="rootConnector" presStyleLbl="node4" presStyleIdx="8" presStyleCnt="11"/>
      <dgm:spPr/>
      <dgm:t>
        <a:bodyPr/>
        <a:lstStyle/>
        <a:p>
          <a:endParaRPr lang="ru-RU"/>
        </a:p>
      </dgm:t>
    </dgm:pt>
    <dgm:pt modelId="{0C3257D5-A12F-43D3-81F4-7F0284E2245D}" type="pres">
      <dgm:prSet presAssocID="{F3BD08CF-7C5B-4A78-8CD8-CCA57FE6EB8E}" presName="hierChild4" presStyleCnt="0"/>
      <dgm:spPr/>
    </dgm:pt>
    <dgm:pt modelId="{87F1984E-75E7-4756-BBFD-47A41E066C63}" type="pres">
      <dgm:prSet presAssocID="{F3BD08CF-7C5B-4A78-8CD8-CCA57FE6EB8E}" presName="hierChild5" presStyleCnt="0"/>
      <dgm:spPr/>
    </dgm:pt>
    <dgm:pt modelId="{01C7C642-8722-4B17-82AD-DCE5C1C69F9E}" type="pres">
      <dgm:prSet presAssocID="{7BC00057-16A5-458F-8F77-0ACAEA0989E0}" presName="Name50" presStyleLbl="parChTrans1D4" presStyleIdx="9" presStyleCnt="11"/>
      <dgm:spPr/>
      <dgm:t>
        <a:bodyPr/>
        <a:lstStyle/>
        <a:p>
          <a:endParaRPr lang="ru-RU"/>
        </a:p>
      </dgm:t>
    </dgm:pt>
    <dgm:pt modelId="{9B577D7A-174B-4E24-8CF6-030CAFA813AA}" type="pres">
      <dgm:prSet presAssocID="{C58E08D7-5CA9-42B6-B041-9EB2D3099EB0}" presName="hierRoot2" presStyleCnt="0">
        <dgm:presLayoutVars>
          <dgm:hierBranch val="r"/>
        </dgm:presLayoutVars>
      </dgm:prSet>
      <dgm:spPr/>
    </dgm:pt>
    <dgm:pt modelId="{85878F54-834C-4BDD-B88D-06D6849FDA91}" type="pres">
      <dgm:prSet presAssocID="{C58E08D7-5CA9-42B6-B041-9EB2D3099EB0}" presName="rootComposite" presStyleCnt="0"/>
      <dgm:spPr/>
    </dgm:pt>
    <dgm:pt modelId="{A5580A3D-ECF9-47A3-B852-9C0FA403BC1F}" type="pres">
      <dgm:prSet presAssocID="{C58E08D7-5CA9-42B6-B041-9EB2D3099EB0}" presName="rootText" presStyleLbl="node4" presStyleIdx="9" presStyleCnt="11" custScaleX="109861" custScaleY="1215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091894-40D6-40BA-8277-8FA8CCF19092}" type="pres">
      <dgm:prSet presAssocID="{C58E08D7-5CA9-42B6-B041-9EB2D3099EB0}" presName="rootConnector" presStyleLbl="node4" presStyleIdx="9" presStyleCnt="11"/>
      <dgm:spPr/>
      <dgm:t>
        <a:bodyPr/>
        <a:lstStyle/>
        <a:p>
          <a:endParaRPr lang="ru-RU"/>
        </a:p>
      </dgm:t>
    </dgm:pt>
    <dgm:pt modelId="{F777A8EF-F17C-4188-AC49-53F6AF99DD1F}" type="pres">
      <dgm:prSet presAssocID="{C58E08D7-5CA9-42B6-B041-9EB2D3099EB0}" presName="hierChild4" presStyleCnt="0"/>
      <dgm:spPr/>
    </dgm:pt>
    <dgm:pt modelId="{8464DCE2-0ED7-4006-A27B-F5C633D89989}" type="pres">
      <dgm:prSet presAssocID="{C58E08D7-5CA9-42B6-B041-9EB2D3099EB0}" presName="hierChild5" presStyleCnt="0"/>
      <dgm:spPr/>
    </dgm:pt>
    <dgm:pt modelId="{C35059AA-BD41-4395-A2FB-34C07F4DBF78}" type="pres">
      <dgm:prSet presAssocID="{02555D07-B803-4695-832E-A5DDF7FFE207}" presName="hierChild5" presStyleCnt="0"/>
      <dgm:spPr/>
    </dgm:pt>
    <dgm:pt modelId="{65B84D85-7221-4950-9195-12761AA9EDD7}" type="pres">
      <dgm:prSet presAssocID="{26A68351-78E5-4197-B348-113B9B859903}" presName="hierChild5" presStyleCnt="0"/>
      <dgm:spPr/>
    </dgm:pt>
    <dgm:pt modelId="{67B5BF7E-0ACA-434F-AA04-69EE251F1176}" type="pres">
      <dgm:prSet presAssocID="{BF2E38F0-1053-46D7-ADB3-FBC55B304681}" presName="Name35" presStyleLbl="parChTrans1D2" presStyleIdx="4" presStyleCnt="6"/>
      <dgm:spPr/>
      <dgm:t>
        <a:bodyPr/>
        <a:lstStyle/>
        <a:p>
          <a:endParaRPr lang="ru-RU"/>
        </a:p>
      </dgm:t>
    </dgm:pt>
    <dgm:pt modelId="{4E98C901-3DCC-4BB7-972C-06CC72FC07F8}" type="pres">
      <dgm:prSet presAssocID="{E255EFFF-A122-4FE0-BFD4-970517B00BFB}" presName="hierRoot2" presStyleCnt="0">
        <dgm:presLayoutVars>
          <dgm:hierBranch/>
        </dgm:presLayoutVars>
      </dgm:prSet>
      <dgm:spPr/>
    </dgm:pt>
    <dgm:pt modelId="{2C2A8A9F-A04C-4F51-978D-5B6D86825B5D}" type="pres">
      <dgm:prSet presAssocID="{E255EFFF-A122-4FE0-BFD4-970517B00BFB}" presName="rootComposite" presStyleCnt="0"/>
      <dgm:spPr/>
    </dgm:pt>
    <dgm:pt modelId="{0F108045-D42B-43A0-8FD6-29307EA24882}" type="pres">
      <dgm:prSet presAssocID="{E255EFFF-A122-4FE0-BFD4-970517B00BFB}" presName="rootText" presStyleLbl="node2" presStyleIdx="4" presStyleCnt="6" custScaleX="113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75DA90-4ACB-4D55-85C7-C79D9A394C3F}" type="pres">
      <dgm:prSet presAssocID="{E255EFFF-A122-4FE0-BFD4-970517B00BFB}" presName="rootConnector" presStyleLbl="node2" presStyleIdx="4" presStyleCnt="6"/>
      <dgm:spPr/>
      <dgm:t>
        <a:bodyPr/>
        <a:lstStyle/>
        <a:p>
          <a:endParaRPr lang="ru-RU"/>
        </a:p>
      </dgm:t>
    </dgm:pt>
    <dgm:pt modelId="{428647BF-1B4C-4CC3-BE48-19F34F2D7B25}" type="pres">
      <dgm:prSet presAssocID="{E255EFFF-A122-4FE0-BFD4-970517B00BFB}" presName="hierChild4" presStyleCnt="0"/>
      <dgm:spPr/>
    </dgm:pt>
    <dgm:pt modelId="{E5637842-1C18-406A-8AF0-87E771CA4135}" type="pres">
      <dgm:prSet presAssocID="{02762785-53A3-4FAC-B93B-24AD74DAA80D}" presName="Name35" presStyleLbl="parChTrans1D3" presStyleIdx="4" presStyleCnt="6"/>
      <dgm:spPr/>
      <dgm:t>
        <a:bodyPr/>
        <a:lstStyle/>
        <a:p>
          <a:endParaRPr lang="ru-RU"/>
        </a:p>
      </dgm:t>
    </dgm:pt>
    <dgm:pt modelId="{9DE39399-C2F8-42F2-9BE5-14FE2F512B7C}" type="pres">
      <dgm:prSet presAssocID="{573678C3-AC87-405B-8E13-DC3317863D10}" presName="hierRoot2" presStyleCnt="0">
        <dgm:presLayoutVars>
          <dgm:hierBranch val="r"/>
        </dgm:presLayoutVars>
      </dgm:prSet>
      <dgm:spPr/>
    </dgm:pt>
    <dgm:pt modelId="{7DA3EE25-EC40-4D35-AC41-85733BF5FA74}" type="pres">
      <dgm:prSet presAssocID="{573678C3-AC87-405B-8E13-DC3317863D10}" presName="rootComposite" presStyleCnt="0"/>
      <dgm:spPr/>
    </dgm:pt>
    <dgm:pt modelId="{08A3D68A-6854-4796-B497-C5F9FEDE2CDA}" type="pres">
      <dgm:prSet presAssocID="{573678C3-AC87-405B-8E13-DC3317863D10}" presName="rootText" presStyleLbl="node3" presStyleIdx="4" presStyleCnt="6" custScaleX="102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D89DC2-7812-4978-826B-39E9B48EA149}" type="pres">
      <dgm:prSet presAssocID="{573678C3-AC87-405B-8E13-DC3317863D10}" presName="rootConnector" presStyleLbl="node3" presStyleIdx="4" presStyleCnt="6"/>
      <dgm:spPr/>
      <dgm:t>
        <a:bodyPr/>
        <a:lstStyle/>
        <a:p>
          <a:endParaRPr lang="ru-RU"/>
        </a:p>
      </dgm:t>
    </dgm:pt>
    <dgm:pt modelId="{32E82124-4156-43A0-9026-DA70C1FC6F0B}" type="pres">
      <dgm:prSet presAssocID="{573678C3-AC87-405B-8E13-DC3317863D10}" presName="hierChild4" presStyleCnt="0"/>
      <dgm:spPr/>
    </dgm:pt>
    <dgm:pt modelId="{93FE56EC-5053-4580-B4AB-40ABBD214279}" type="pres">
      <dgm:prSet presAssocID="{573678C3-AC87-405B-8E13-DC3317863D10}" presName="hierChild5" presStyleCnt="0"/>
      <dgm:spPr/>
    </dgm:pt>
    <dgm:pt modelId="{ACCB1510-61FE-4094-9B35-EC464D09629B}" type="pres">
      <dgm:prSet presAssocID="{E255EFFF-A122-4FE0-BFD4-970517B00BFB}" presName="hierChild5" presStyleCnt="0"/>
      <dgm:spPr/>
    </dgm:pt>
    <dgm:pt modelId="{321CB4FA-CF27-4367-BCF6-93606EB5E060}" type="pres">
      <dgm:prSet presAssocID="{50285154-4FA9-4161-A44F-E3FA1900BCC0}" presName="Name35" presStyleLbl="parChTrans1D2" presStyleIdx="5" presStyleCnt="6"/>
      <dgm:spPr/>
      <dgm:t>
        <a:bodyPr/>
        <a:lstStyle/>
        <a:p>
          <a:endParaRPr lang="ru-RU"/>
        </a:p>
      </dgm:t>
    </dgm:pt>
    <dgm:pt modelId="{C039B7AC-F2AD-47B2-BBCA-2F03B9B7FD52}" type="pres">
      <dgm:prSet presAssocID="{DE0DE429-26D3-4FDC-AFEB-F904BE2321E0}" presName="hierRoot2" presStyleCnt="0">
        <dgm:presLayoutVars>
          <dgm:hierBranch/>
        </dgm:presLayoutVars>
      </dgm:prSet>
      <dgm:spPr/>
    </dgm:pt>
    <dgm:pt modelId="{08411A8C-BDAC-4903-8EC9-0276FA7A06A4}" type="pres">
      <dgm:prSet presAssocID="{DE0DE429-26D3-4FDC-AFEB-F904BE2321E0}" presName="rootComposite" presStyleCnt="0"/>
      <dgm:spPr/>
    </dgm:pt>
    <dgm:pt modelId="{E2FA1AEF-2C53-4F5E-A145-432087C753A6}" type="pres">
      <dgm:prSet presAssocID="{DE0DE429-26D3-4FDC-AFEB-F904BE2321E0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D58420-0CFB-418E-99A5-E6EA6F3153B2}" type="pres">
      <dgm:prSet presAssocID="{DE0DE429-26D3-4FDC-AFEB-F904BE2321E0}" presName="rootConnector" presStyleLbl="node2" presStyleIdx="5" presStyleCnt="6"/>
      <dgm:spPr/>
      <dgm:t>
        <a:bodyPr/>
        <a:lstStyle/>
        <a:p>
          <a:endParaRPr lang="ru-RU"/>
        </a:p>
      </dgm:t>
    </dgm:pt>
    <dgm:pt modelId="{1B854D2B-0FC6-48EB-BD5C-9D72DEEFD2BB}" type="pres">
      <dgm:prSet presAssocID="{DE0DE429-26D3-4FDC-AFEB-F904BE2321E0}" presName="hierChild4" presStyleCnt="0"/>
      <dgm:spPr/>
    </dgm:pt>
    <dgm:pt modelId="{4C843A37-3873-4AFA-93AB-8DF3C4FF6F79}" type="pres">
      <dgm:prSet presAssocID="{54C44F8E-BD92-46C8-BB3A-FB20572D5366}" presName="Name35" presStyleLbl="parChTrans1D3" presStyleIdx="5" presStyleCnt="6"/>
      <dgm:spPr/>
      <dgm:t>
        <a:bodyPr/>
        <a:lstStyle/>
        <a:p>
          <a:endParaRPr lang="ru-RU"/>
        </a:p>
      </dgm:t>
    </dgm:pt>
    <dgm:pt modelId="{2E45D58D-6242-4248-B68D-82DEB4B864E8}" type="pres">
      <dgm:prSet presAssocID="{E4925C53-77D0-4C5F-A829-9592785A44DA}" presName="hierRoot2" presStyleCnt="0">
        <dgm:presLayoutVars>
          <dgm:hierBranch val="l"/>
        </dgm:presLayoutVars>
      </dgm:prSet>
      <dgm:spPr/>
    </dgm:pt>
    <dgm:pt modelId="{BEEC88A7-B2FD-4120-8A51-17112F035772}" type="pres">
      <dgm:prSet presAssocID="{E4925C53-77D0-4C5F-A829-9592785A44DA}" presName="rootComposite" presStyleCnt="0"/>
      <dgm:spPr/>
    </dgm:pt>
    <dgm:pt modelId="{06F0E56E-75B5-47EF-A344-6C02755276A3}" type="pres">
      <dgm:prSet presAssocID="{E4925C53-77D0-4C5F-A829-9592785A44DA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E1C545-9D26-4792-9F45-86E084FB447C}" type="pres">
      <dgm:prSet presAssocID="{E4925C53-77D0-4C5F-A829-9592785A44DA}" presName="rootConnector" presStyleLbl="node3" presStyleIdx="5" presStyleCnt="6"/>
      <dgm:spPr/>
      <dgm:t>
        <a:bodyPr/>
        <a:lstStyle/>
        <a:p>
          <a:endParaRPr lang="ru-RU"/>
        </a:p>
      </dgm:t>
    </dgm:pt>
    <dgm:pt modelId="{7C38E4F7-D5F6-4546-BCAB-8363682ECCF6}" type="pres">
      <dgm:prSet presAssocID="{E4925C53-77D0-4C5F-A829-9592785A44DA}" presName="hierChild4" presStyleCnt="0"/>
      <dgm:spPr/>
    </dgm:pt>
    <dgm:pt modelId="{4BE26360-E3C9-4B98-8FDC-28178E3AC694}" type="pres">
      <dgm:prSet presAssocID="{BB95B8E2-6D3F-4B09-8933-CB6D385A5FEE}" presName="Name50" presStyleLbl="parChTrans1D4" presStyleIdx="10" presStyleCnt="11"/>
      <dgm:spPr/>
      <dgm:t>
        <a:bodyPr/>
        <a:lstStyle/>
        <a:p>
          <a:endParaRPr lang="ru-RU"/>
        </a:p>
      </dgm:t>
    </dgm:pt>
    <dgm:pt modelId="{7C72BECC-9576-4665-A1B5-90418BB14528}" type="pres">
      <dgm:prSet presAssocID="{2F3D279C-8D7A-48C2-AE3E-0ED788431D62}" presName="hierRoot2" presStyleCnt="0">
        <dgm:presLayoutVars>
          <dgm:hierBranch val="r"/>
        </dgm:presLayoutVars>
      </dgm:prSet>
      <dgm:spPr/>
    </dgm:pt>
    <dgm:pt modelId="{17F142AF-19D0-4010-9FBA-D5606430BB61}" type="pres">
      <dgm:prSet presAssocID="{2F3D279C-8D7A-48C2-AE3E-0ED788431D62}" presName="rootComposite" presStyleCnt="0"/>
      <dgm:spPr/>
    </dgm:pt>
    <dgm:pt modelId="{76CF593F-95B1-439D-BC52-1E82719CE94C}" type="pres">
      <dgm:prSet presAssocID="{2F3D279C-8D7A-48C2-AE3E-0ED788431D62}" presName="rootText" presStyleLbl="node4" presStyleIdx="10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FA5158-0FB8-439A-984A-4C194A9E59B0}" type="pres">
      <dgm:prSet presAssocID="{2F3D279C-8D7A-48C2-AE3E-0ED788431D62}" presName="rootConnector" presStyleLbl="node4" presStyleIdx="10" presStyleCnt="11"/>
      <dgm:spPr/>
      <dgm:t>
        <a:bodyPr/>
        <a:lstStyle/>
        <a:p>
          <a:endParaRPr lang="ru-RU"/>
        </a:p>
      </dgm:t>
    </dgm:pt>
    <dgm:pt modelId="{D9CEC34C-4868-4661-8B80-03BDDDDCF359}" type="pres">
      <dgm:prSet presAssocID="{2F3D279C-8D7A-48C2-AE3E-0ED788431D62}" presName="hierChild4" presStyleCnt="0"/>
      <dgm:spPr/>
    </dgm:pt>
    <dgm:pt modelId="{FD708505-BF96-459A-9357-1EE72FAE86BD}" type="pres">
      <dgm:prSet presAssocID="{2F3D279C-8D7A-48C2-AE3E-0ED788431D62}" presName="hierChild5" presStyleCnt="0"/>
      <dgm:spPr/>
    </dgm:pt>
    <dgm:pt modelId="{FB90DCB7-8213-40A2-A621-127D3D68B4D9}" type="pres">
      <dgm:prSet presAssocID="{E4925C53-77D0-4C5F-A829-9592785A44DA}" presName="hierChild5" presStyleCnt="0"/>
      <dgm:spPr/>
    </dgm:pt>
    <dgm:pt modelId="{ADDD8971-2D7D-4EB8-8E13-F14C49891CA8}" type="pres">
      <dgm:prSet presAssocID="{DE0DE429-26D3-4FDC-AFEB-F904BE2321E0}" presName="hierChild5" presStyleCnt="0"/>
      <dgm:spPr/>
    </dgm:pt>
    <dgm:pt modelId="{83E43B00-31F4-4AED-A4BE-EDEE8C396A05}" type="pres">
      <dgm:prSet presAssocID="{8B72CEA5-8C95-43F7-A7AC-26C26C59E691}" presName="hierChild3" presStyleCnt="0"/>
      <dgm:spPr/>
    </dgm:pt>
  </dgm:ptLst>
  <dgm:cxnLst>
    <dgm:cxn modelId="{8F068E19-8F77-4836-B4CF-38C6CEA922B2}" type="presOf" srcId="{2F3D279C-8D7A-48C2-AE3E-0ED788431D62}" destId="{76CF593F-95B1-439D-BC52-1E82719CE94C}" srcOrd="0" destOrd="0" presId="urn:microsoft.com/office/officeart/2005/8/layout/orgChart1"/>
    <dgm:cxn modelId="{FCA790EB-4EF2-4651-8D42-7D3834729CC3}" type="presOf" srcId="{D90D1EB5-5269-4D24-AF61-B8BC9FFD65EF}" destId="{CFE28C9C-2524-4A55-8E3D-69D1AB8B6154}" srcOrd="1" destOrd="0" presId="urn:microsoft.com/office/officeart/2005/8/layout/orgChart1"/>
    <dgm:cxn modelId="{446111FE-C7D4-4B0C-AA8A-69B7496B9E87}" type="presOf" srcId="{1F6A44B7-8BB6-425B-BCCF-129D4D6B82FD}" destId="{4D212F8B-6017-4A90-94E0-EEEF603DA1FC}" srcOrd="0" destOrd="0" presId="urn:microsoft.com/office/officeart/2005/8/layout/orgChart1"/>
    <dgm:cxn modelId="{ADE59B6D-4CE5-408B-AE6C-8252E1AC1AB3}" type="presOf" srcId="{C1CF620D-0E36-462D-A760-B9D84D349B96}" destId="{1ECE28BE-FE37-4DDE-86FD-6944DDBC0B2A}" srcOrd="0" destOrd="0" presId="urn:microsoft.com/office/officeart/2005/8/layout/orgChart1"/>
    <dgm:cxn modelId="{186AECAB-93B0-4CAD-AB6C-9E383479415B}" type="presOf" srcId="{C58E08D7-5CA9-42B6-B041-9EB2D3099EB0}" destId="{A5580A3D-ECF9-47A3-B852-9C0FA403BC1F}" srcOrd="0" destOrd="0" presId="urn:microsoft.com/office/officeart/2005/8/layout/orgChart1"/>
    <dgm:cxn modelId="{D174FD72-8D73-4292-9C43-F356AE127168}" srcId="{8B72CEA5-8C95-43F7-A7AC-26C26C59E691}" destId="{26A68351-78E5-4197-B348-113B9B859903}" srcOrd="3" destOrd="0" parTransId="{50A38828-1AFE-4819-B096-F5E4B1E7DFEE}" sibTransId="{B54A4838-B2A0-4A97-9227-B0266A978162}"/>
    <dgm:cxn modelId="{8CDD541D-E313-46F3-976A-77C88791E4B5}" type="presOf" srcId="{26A68351-78E5-4197-B348-113B9B859903}" destId="{8ED428CD-C5EC-4C29-87D3-EDFE1235ECAF}" srcOrd="0" destOrd="0" presId="urn:microsoft.com/office/officeart/2005/8/layout/orgChart1"/>
    <dgm:cxn modelId="{9DDF1AF3-7195-4EEF-9A68-A160D2D73950}" srcId="{E4925C53-77D0-4C5F-A829-9592785A44DA}" destId="{2F3D279C-8D7A-48C2-AE3E-0ED788431D62}" srcOrd="0" destOrd="0" parTransId="{BB95B8E2-6D3F-4B09-8933-CB6D385A5FEE}" sibTransId="{09D1D480-691D-4754-89C3-82635B7419D3}"/>
    <dgm:cxn modelId="{7FEBDE90-C129-43EA-8D25-AF3B8DC0C05D}" type="presOf" srcId="{F3BD08CF-7C5B-4A78-8CD8-CCA57FE6EB8E}" destId="{771FE4A2-B74D-4AD2-BB4F-DCA194941D15}" srcOrd="0" destOrd="0" presId="urn:microsoft.com/office/officeart/2005/8/layout/orgChart1"/>
    <dgm:cxn modelId="{63AFB88A-85C4-49EE-9DC3-50C490B5BECF}" type="presOf" srcId="{17DF50CC-7352-477B-A233-AE79B5F339F7}" destId="{9754DF15-0952-40F1-B762-7483DB7CA372}" srcOrd="0" destOrd="0" presId="urn:microsoft.com/office/officeart/2005/8/layout/orgChart1"/>
    <dgm:cxn modelId="{B03433D4-2593-4239-96C3-294C67840596}" type="presOf" srcId="{69E7E764-1DCD-4205-B1BB-427641172D2D}" destId="{0FD1FA8D-9127-4E15-99AC-2DCD589AA9AB}" srcOrd="0" destOrd="0" presId="urn:microsoft.com/office/officeart/2005/8/layout/orgChart1"/>
    <dgm:cxn modelId="{0889DD84-018A-452B-88FB-00BC4D238135}" srcId="{8B72CEA5-8C95-43F7-A7AC-26C26C59E691}" destId="{D90D1EB5-5269-4D24-AF61-B8BC9FFD65EF}" srcOrd="2" destOrd="0" parTransId="{A9CF6AD4-66D3-4A8E-8D48-40702EDA14E4}" sibTransId="{68A87CD3-2954-44D6-8E66-480881521C5F}"/>
    <dgm:cxn modelId="{50D406AC-C624-46D9-B8F2-C721D4B1603A}" srcId="{8D1217C3-C162-4018-90A4-545FA5BDD8F8}" destId="{F738CA1A-DD38-42E6-9CAB-4EF47849F0E4}" srcOrd="0" destOrd="0" parTransId="{47CD9E1F-77A6-4FAC-A861-4445B2A2EF31}" sibTransId="{41241CC0-F227-4A62-92CC-B623BDB9ED8E}"/>
    <dgm:cxn modelId="{58C6D896-4643-4337-AE73-085C5BFA3E07}" type="presOf" srcId="{7BC00057-16A5-458F-8F77-0ACAEA0989E0}" destId="{01C7C642-8722-4B17-82AD-DCE5C1C69F9E}" srcOrd="0" destOrd="0" presId="urn:microsoft.com/office/officeart/2005/8/layout/orgChart1"/>
    <dgm:cxn modelId="{385E6A73-AA8D-4199-9AD6-93B643A9FF22}" srcId="{02555D07-B803-4695-832E-A5DDF7FFE207}" destId="{C58E08D7-5CA9-42B6-B041-9EB2D3099EB0}" srcOrd="2" destOrd="0" parTransId="{7BC00057-16A5-458F-8F77-0ACAEA0989E0}" sibTransId="{652FAB70-C15A-42A2-B90A-15372F8F85B5}"/>
    <dgm:cxn modelId="{1B82C18C-F20D-48A7-8D0D-D56EBAA58572}" type="presOf" srcId="{8D1217C3-C162-4018-90A4-545FA5BDD8F8}" destId="{418BCC7D-A881-4117-939F-B361A531719B}" srcOrd="0" destOrd="0" presId="urn:microsoft.com/office/officeart/2005/8/layout/orgChart1"/>
    <dgm:cxn modelId="{3C4C9ABE-9DCF-4D77-8740-731906FE6A8F}" type="presOf" srcId="{7B365569-ABE1-436D-9FC7-19AF185EC7CF}" destId="{1541D011-B592-4BF1-A4F1-4476BF9AEE7A}" srcOrd="1" destOrd="0" presId="urn:microsoft.com/office/officeart/2005/8/layout/orgChart1"/>
    <dgm:cxn modelId="{D3CCB0EC-B202-43D9-A305-83B9E8D0A4AF}" type="presOf" srcId="{BF2E38F0-1053-46D7-ADB3-FBC55B304681}" destId="{67B5BF7E-0ACA-434F-AA04-69EE251F1176}" srcOrd="0" destOrd="0" presId="urn:microsoft.com/office/officeart/2005/8/layout/orgChart1"/>
    <dgm:cxn modelId="{AC4B1CB6-EB41-42E7-8E35-EE617DDFA847}" type="presOf" srcId="{8AB24ECB-A966-4B2E-B735-9C8FBB757CF0}" destId="{A7F3D0FE-104B-444F-B118-44F0187FAC63}" srcOrd="0" destOrd="0" presId="urn:microsoft.com/office/officeart/2005/8/layout/orgChart1"/>
    <dgm:cxn modelId="{4C028406-B95F-4495-A5AC-DD4690AD5BD1}" type="presOf" srcId="{FA552E97-E2E5-4C4F-A7FC-B96285C2203F}" destId="{E7FB5CFA-AF0A-47B3-AE76-EACA24F07ADC}" srcOrd="1" destOrd="0" presId="urn:microsoft.com/office/officeart/2005/8/layout/orgChart1"/>
    <dgm:cxn modelId="{8BF722F2-66D7-4542-9DD9-298A93190AD3}" srcId="{8D1217C3-C162-4018-90A4-545FA5BDD8F8}" destId="{47438E69-C803-464E-BF6A-FD95FB12392C}" srcOrd="1" destOrd="0" parTransId="{2DDA838E-C45A-4E75-9C69-3ED3AB6A2E5C}" sibTransId="{C5F577D7-14D7-4C2B-B849-2B427FC99958}"/>
    <dgm:cxn modelId="{467C6469-3702-4F03-B388-6B0BA93EDB74}" type="presOf" srcId="{8B72CEA5-8C95-43F7-A7AC-26C26C59E691}" destId="{A79C0720-010A-46F9-87B3-4B7AD892ABCB}" srcOrd="1" destOrd="0" presId="urn:microsoft.com/office/officeart/2005/8/layout/orgChart1"/>
    <dgm:cxn modelId="{CFE1D4FF-6073-4CE8-ABDB-9310B3239EC1}" srcId="{7B365569-ABE1-436D-9FC7-19AF185EC7CF}" destId="{1F6A44B7-8BB6-425B-BCCF-129D4D6B82FD}" srcOrd="0" destOrd="0" parTransId="{ADA97F31-71BD-4157-9203-7DA0E75EA90B}" sibTransId="{7B1540EA-5FA3-469B-866A-BE71B6C5062C}"/>
    <dgm:cxn modelId="{AC91B008-6EB7-484C-A756-8395E0443C0A}" srcId="{D90D1EB5-5269-4D24-AF61-B8BC9FFD65EF}" destId="{8D1217C3-C162-4018-90A4-545FA5BDD8F8}" srcOrd="0" destOrd="0" parTransId="{5E88C067-FC0D-4BFC-B492-686B9B51457B}" sibTransId="{17F9C0C2-E6EF-47FA-A2E6-5E9BA772500A}"/>
    <dgm:cxn modelId="{29A5874C-7944-4127-B04B-5A5A68B1E8C4}" type="presOf" srcId="{E255EFFF-A122-4FE0-BFD4-970517B00BFB}" destId="{0F108045-D42B-43A0-8FD6-29307EA24882}" srcOrd="0" destOrd="0" presId="urn:microsoft.com/office/officeart/2005/8/layout/orgChart1"/>
    <dgm:cxn modelId="{D7AE2794-16F2-4187-B0BE-37138F1009DA}" type="presOf" srcId="{47438E69-C803-464E-BF6A-FD95FB12392C}" destId="{1A1EBC75-4109-435C-B078-43857B8469B7}" srcOrd="0" destOrd="0" presId="urn:microsoft.com/office/officeart/2005/8/layout/orgChart1"/>
    <dgm:cxn modelId="{87D8877C-7FE5-4BF8-9355-AC51584D8569}" type="presOf" srcId="{C9D6AE46-2336-4F49-97AC-EC510D910BC6}" destId="{DF7EB15C-C78B-4012-95B0-DF8EC278076A}" srcOrd="0" destOrd="0" presId="urn:microsoft.com/office/officeart/2005/8/layout/orgChart1"/>
    <dgm:cxn modelId="{EE92C668-CDCE-40C2-B10E-15E0C7C335EF}" srcId="{8B72CEA5-8C95-43F7-A7AC-26C26C59E691}" destId="{683C61D2-6876-473F-9A6D-7739F9CB9222}" srcOrd="0" destOrd="0" parTransId="{8AB24ECB-A966-4B2E-B735-9C8FBB757CF0}" sibTransId="{39F26F56-0CE1-4AD1-8E45-E499C55EF1C5}"/>
    <dgm:cxn modelId="{334A6E9E-CEBA-4422-8123-2E9EFCCE1160}" srcId="{6BFD0211-A329-4496-B675-9682B04EEA03}" destId="{8B72CEA5-8C95-43F7-A7AC-26C26C59E691}" srcOrd="0" destOrd="0" parTransId="{CBC968A6-92CB-495F-AF21-70B6AC8FAD88}" sibTransId="{D64E4AE8-F51A-4D7C-8BBD-D10B5C63CDBA}"/>
    <dgm:cxn modelId="{06FDEA3B-3B1C-4C97-BB22-BFCC9BB9F4DC}" type="presOf" srcId="{8D63C0C0-6BF4-42CD-B698-D7F1DE2757BB}" destId="{D5A5C974-3377-4630-8723-71C961754F26}" srcOrd="0" destOrd="0" presId="urn:microsoft.com/office/officeart/2005/8/layout/orgChart1"/>
    <dgm:cxn modelId="{03A3A14A-070B-498F-9FB0-B456C96CE996}" type="presOf" srcId="{A9CF6AD4-66D3-4A8E-8D48-40702EDA14E4}" destId="{264C3DEE-2710-4A11-8B49-5E87AD4BCAD5}" srcOrd="0" destOrd="0" presId="urn:microsoft.com/office/officeart/2005/8/layout/orgChart1"/>
    <dgm:cxn modelId="{68D2EFD2-DF9A-4D52-8317-528C2A0EA39C}" type="presOf" srcId="{683C61D2-6876-473F-9A6D-7739F9CB9222}" destId="{E86DA28B-471A-482D-88C2-4CE2E653D741}" srcOrd="1" destOrd="0" presId="urn:microsoft.com/office/officeart/2005/8/layout/orgChart1"/>
    <dgm:cxn modelId="{4CBBDABB-766F-4F03-885B-9BFC9AB5C6D8}" srcId="{8B72CEA5-8C95-43F7-A7AC-26C26C59E691}" destId="{E255EFFF-A122-4FE0-BFD4-970517B00BFB}" srcOrd="4" destOrd="0" parTransId="{BF2E38F0-1053-46D7-ADB3-FBC55B304681}" sibTransId="{26EE72F7-46F6-4BD6-8FD5-B39989463678}"/>
    <dgm:cxn modelId="{5E06FFA6-DE62-434B-993A-8226BEC6E481}" type="presOf" srcId="{2F3D279C-8D7A-48C2-AE3E-0ED788431D62}" destId="{DFFA5158-0FB8-439A-984A-4C194A9E59B0}" srcOrd="1" destOrd="0" presId="urn:microsoft.com/office/officeart/2005/8/layout/orgChart1"/>
    <dgm:cxn modelId="{40C9864F-7890-4157-BF2C-A9C85C694064}" type="presOf" srcId="{07AF85B1-DC59-4241-947D-5BB81D72F696}" destId="{0D372D01-BC3B-4206-8F4E-0405043BABCE}" srcOrd="1" destOrd="0" presId="urn:microsoft.com/office/officeart/2005/8/layout/orgChart1"/>
    <dgm:cxn modelId="{D04907E1-D37C-40EF-AAE9-C59AC14F872D}" type="presOf" srcId="{4940A9F6-FD31-47D6-8927-0876BFF68C62}" destId="{3A1A2C97-A838-440A-8C89-E8F94AED16B5}" srcOrd="0" destOrd="0" presId="urn:microsoft.com/office/officeart/2005/8/layout/orgChart1"/>
    <dgm:cxn modelId="{24BB6222-47B6-458C-9F33-14A2753E2448}" type="presOf" srcId="{C9D6AE46-2336-4F49-97AC-EC510D910BC6}" destId="{F495C6DB-17BA-407F-8049-CD813EEC50E2}" srcOrd="1" destOrd="0" presId="urn:microsoft.com/office/officeart/2005/8/layout/orgChart1"/>
    <dgm:cxn modelId="{6EECA57E-70A7-4D61-8786-65730C1B3EF5}" type="presOf" srcId="{F738CA1A-DD38-42E6-9CAB-4EF47849F0E4}" destId="{1F756F04-8BB9-4C36-BD9D-6115C302FDAE}" srcOrd="0" destOrd="0" presId="urn:microsoft.com/office/officeart/2005/8/layout/orgChart1"/>
    <dgm:cxn modelId="{A68DF86D-EB45-4CC2-8F66-41DFFAAB2EFC}" srcId="{8B72CEA5-8C95-43F7-A7AC-26C26C59E691}" destId="{EA055330-0501-4015-BD2F-9A5C718A959D}" srcOrd="1" destOrd="0" parTransId="{C1CF620D-0E36-462D-A760-B9D84D349B96}" sibTransId="{B55FDFCF-E680-4C27-B2E8-762686926F1D}"/>
    <dgm:cxn modelId="{54A96772-971A-47AA-96EA-B00BB9DF1B01}" type="presOf" srcId="{26A68351-78E5-4197-B348-113B9B859903}" destId="{1E65EF23-B6E9-430B-B048-80A901D28F5C}" srcOrd="1" destOrd="0" presId="urn:microsoft.com/office/officeart/2005/8/layout/orgChart1"/>
    <dgm:cxn modelId="{D95A2A0A-E18F-4E02-8FF3-298E78622C76}" type="presOf" srcId="{47CD9E1F-77A6-4FAC-A861-4445B2A2EF31}" destId="{18310897-BAF4-4E3A-A819-5D3DF15CC76D}" srcOrd="0" destOrd="0" presId="urn:microsoft.com/office/officeart/2005/8/layout/orgChart1"/>
    <dgm:cxn modelId="{3F028726-C381-4078-85F5-91561470BEF1}" type="presOf" srcId="{726F6C7A-6EDB-468E-90C1-7A223E7665E0}" destId="{8C3B665D-77DC-4109-8A8C-311AFCE68939}" srcOrd="1" destOrd="0" presId="urn:microsoft.com/office/officeart/2005/8/layout/orgChart1"/>
    <dgm:cxn modelId="{1A84D7D3-6C6F-401F-B4C8-2914844F7217}" srcId="{7B365569-ABE1-436D-9FC7-19AF185EC7CF}" destId="{6290D78A-7D7E-4F96-90CF-DE8021F3AA6E}" srcOrd="2" destOrd="0" parTransId="{8D63C0C0-6BF4-42CD-B698-D7F1DE2757BB}" sibTransId="{A5D2E8F3-06C8-432E-8795-D86AB1185317}"/>
    <dgm:cxn modelId="{15302A78-8F81-49EB-B163-E0DF0F76E73E}" type="presOf" srcId="{A95635D1-460E-45DA-9807-88DDD7C66AC1}" destId="{822AD7D1-F4B2-46A7-8A52-7D0D73F02FBA}" srcOrd="0" destOrd="0" presId="urn:microsoft.com/office/officeart/2005/8/layout/orgChart1"/>
    <dgm:cxn modelId="{6C60BD32-5721-43DE-8546-E1C4C338C85F}" srcId="{E255EFFF-A122-4FE0-BFD4-970517B00BFB}" destId="{573678C3-AC87-405B-8E13-DC3317863D10}" srcOrd="0" destOrd="0" parTransId="{02762785-53A3-4FAC-B93B-24AD74DAA80D}" sibTransId="{1DB7F1DE-A35D-4170-BA45-ACB7FD3B80D2}"/>
    <dgm:cxn modelId="{5BD41203-7237-4341-A9CF-ACCD963C290B}" srcId="{8D1217C3-C162-4018-90A4-545FA5BDD8F8}" destId="{726F6C7A-6EDB-468E-90C1-7A223E7665E0}" srcOrd="2" destOrd="0" parTransId="{DDE2E3A0-DB2F-4747-9A14-AB299DA9ED6E}" sibTransId="{959106F6-DE7F-411A-AA17-E19AB2E121D9}"/>
    <dgm:cxn modelId="{0574635F-185B-41FD-B300-1552AC62B84E}" type="presOf" srcId="{F3BD08CF-7C5B-4A78-8CD8-CCA57FE6EB8E}" destId="{E60D46A8-0D80-4BAB-BB51-108BEC671FBE}" srcOrd="1" destOrd="0" presId="urn:microsoft.com/office/officeart/2005/8/layout/orgChart1"/>
    <dgm:cxn modelId="{FC604147-2BFE-4490-91A5-76AEAB714BCE}" type="presOf" srcId="{07AF85B1-DC59-4241-947D-5BB81D72F696}" destId="{15003820-2524-4025-8246-256724C5A0BA}" srcOrd="0" destOrd="0" presId="urn:microsoft.com/office/officeart/2005/8/layout/orgChart1"/>
    <dgm:cxn modelId="{5839DF72-814F-49AB-A962-1D04AD9E0FE6}" srcId="{8B72CEA5-8C95-43F7-A7AC-26C26C59E691}" destId="{DE0DE429-26D3-4FDC-AFEB-F904BE2321E0}" srcOrd="5" destOrd="0" parTransId="{50285154-4FA9-4161-A44F-E3FA1900BCC0}" sibTransId="{3555D911-7257-41BD-9E2E-A150C4063921}"/>
    <dgm:cxn modelId="{42920127-605C-43BE-AB5D-17EDB0F57570}" type="presOf" srcId="{6290D78A-7D7E-4F96-90CF-DE8021F3AA6E}" destId="{081D809F-B9CF-4062-82AA-21BC5272E7D6}" srcOrd="1" destOrd="0" presId="urn:microsoft.com/office/officeart/2005/8/layout/orgChart1"/>
    <dgm:cxn modelId="{8A67A542-9C20-4765-B330-0FF01FC21B79}" type="presOf" srcId="{A2CEC537-AF50-4B24-817A-ACDD36713FB7}" destId="{FD41E9B2-A727-4727-90BA-D8EE9B9FE714}" srcOrd="1" destOrd="0" presId="urn:microsoft.com/office/officeart/2005/8/layout/orgChart1"/>
    <dgm:cxn modelId="{A42D8579-C658-4CD6-BC07-027A81B6BE5A}" type="presOf" srcId="{8B72CEA5-8C95-43F7-A7AC-26C26C59E691}" destId="{AC03D51E-E1D1-478C-81CC-054964B5CF0B}" srcOrd="0" destOrd="0" presId="urn:microsoft.com/office/officeart/2005/8/layout/orgChart1"/>
    <dgm:cxn modelId="{C89420D6-F561-49E5-B51D-DDDD95998B81}" type="presOf" srcId="{8D1217C3-C162-4018-90A4-545FA5BDD8F8}" destId="{252AD019-3705-40E1-9EAC-0FDF6A8C7659}" srcOrd="1" destOrd="0" presId="urn:microsoft.com/office/officeart/2005/8/layout/orgChart1"/>
    <dgm:cxn modelId="{87678B31-AE59-4C2C-902C-7AE2DD5DBC9B}" srcId="{C9D6AE46-2336-4F49-97AC-EC510D910BC6}" destId="{A2CEC537-AF50-4B24-817A-ACDD36713FB7}" srcOrd="0" destOrd="0" parTransId="{A95635D1-460E-45DA-9807-88DDD7C66AC1}" sibTransId="{B1EF2CB1-2571-4130-A47B-A338816ED5C3}"/>
    <dgm:cxn modelId="{F721E845-69A5-4B4D-8AB8-2483AFCDBC6D}" type="presOf" srcId="{C58E08D7-5CA9-42B6-B041-9EB2D3099EB0}" destId="{D6091894-40D6-40BA-8277-8FA8CCF19092}" srcOrd="1" destOrd="0" presId="urn:microsoft.com/office/officeart/2005/8/layout/orgChart1"/>
    <dgm:cxn modelId="{17FED174-5AE2-4B7B-AC36-BDD1F64AAFE5}" srcId="{683C61D2-6876-473F-9A6D-7739F9CB9222}" destId="{7B365569-ABE1-436D-9FC7-19AF185EC7CF}" srcOrd="0" destOrd="0" parTransId="{17DF50CC-7352-477B-A233-AE79B5F339F7}" sibTransId="{80FFAE4E-CB5C-43B4-AC14-1EB729B4A28D}"/>
    <dgm:cxn modelId="{4C7DFE60-F1A8-42CD-BF24-6D5E9F20719A}" srcId="{DE0DE429-26D3-4FDC-AFEB-F904BE2321E0}" destId="{E4925C53-77D0-4C5F-A829-9592785A44DA}" srcOrd="0" destOrd="0" parTransId="{54C44F8E-BD92-46C8-BB3A-FB20572D5366}" sibTransId="{735187EE-ECCF-4E85-AAF0-65DE05ACD38D}"/>
    <dgm:cxn modelId="{6ABA286E-BC62-46F2-97B3-8BD52740386E}" type="presOf" srcId="{50285154-4FA9-4161-A44F-E3FA1900BCC0}" destId="{321CB4FA-CF27-4367-BCF6-93606EB5E060}" srcOrd="0" destOrd="0" presId="urn:microsoft.com/office/officeart/2005/8/layout/orgChart1"/>
    <dgm:cxn modelId="{1277EB1C-8EE6-412C-8A44-4778830D6840}" type="presOf" srcId="{E4925C53-77D0-4C5F-A829-9592785A44DA}" destId="{28E1C545-9D26-4792-9F45-86E084FB447C}" srcOrd="1" destOrd="0" presId="urn:microsoft.com/office/officeart/2005/8/layout/orgChart1"/>
    <dgm:cxn modelId="{A0149FC4-FF72-457B-AD64-51A099A452AE}" type="presOf" srcId="{ADA97F31-71BD-4157-9203-7DA0E75EA90B}" destId="{E9BAE5F7-D11F-4FC2-9B91-E1609137CA87}" srcOrd="0" destOrd="0" presId="urn:microsoft.com/office/officeart/2005/8/layout/orgChart1"/>
    <dgm:cxn modelId="{02F89036-C0A6-4BC7-A6C3-18A527623D8B}" type="presOf" srcId="{7B365569-ABE1-436D-9FC7-19AF185EC7CF}" destId="{AD16EA8E-83F5-4B86-B66E-CDD733B360EE}" srcOrd="0" destOrd="0" presId="urn:microsoft.com/office/officeart/2005/8/layout/orgChart1"/>
    <dgm:cxn modelId="{B137BAD3-0A79-4E1C-BD48-56DAA9B78DA5}" type="presOf" srcId="{47438E69-C803-464E-BF6A-FD95FB12392C}" destId="{C9CAE731-07C7-4B26-BA04-86A4B5C683BA}" srcOrd="1" destOrd="0" presId="urn:microsoft.com/office/officeart/2005/8/layout/orgChart1"/>
    <dgm:cxn modelId="{842DBAB2-A375-45B9-9A40-701ADEB2C187}" type="presOf" srcId="{A2CEC537-AF50-4B24-817A-ACDD36713FB7}" destId="{FC1490EF-EE55-472A-9211-18B9C55BE671}" srcOrd="0" destOrd="0" presId="urn:microsoft.com/office/officeart/2005/8/layout/orgChart1"/>
    <dgm:cxn modelId="{8887C86C-1B64-4F45-B6D8-8A1D9D01D0F8}" type="presOf" srcId="{5E88C067-FC0D-4BFC-B492-686B9B51457B}" destId="{1BC0A461-C09D-491B-A40D-DEBB3DFDFCA0}" srcOrd="0" destOrd="0" presId="urn:microsoft.com/office/officeart/2005/8/layout/orgChart1"/>
    <dgm:cxn modelId="{6DBB91E8-266A-499D-9C66-1ED2A32112AB}" type="presOf" srcId="{02762785-53A3-4FAC-B93B-24AD74DAA80D}" destId="{E5637842-1C18-406A-8AF0-87E771CA4135}" srcOrd="0" destOrd="0" presId="urn:microsoft.com/office/officeart/2005/8/layout/orgChart1"/>
    <dgm:cxn modelId="{1FDDBAA3-7908-4D44-8B96-2D51BBDEAA8F}" srcId="{EA055330-0501-4015-BD2F-9A5C718A959D}" destId="{C9D6AE46-2336-4F49-97AC-EC510D910BC6}" srcOrd="0" destOrd="0" parTransId="{E6BFADD3-1838-452A-8222-458FDCA91780}" sibTransId="{15DFDD3F-B07D-47CD-92FA-8355EAEE4CF4}"/>
    <dgm:cxn modelId="{D0BBE19C-73B9-43B8-816C-0017B9867BD1}" type="presOf" srcId="{F738CA1A-DD38-42E6-9CAB-4EF47849F0E4}" destId="{F89B04C6-7C8F-4FC8-8654-8B5876C30894}" srcOrd="1" destOrd="0" presId="urn:microsoft.com/office/officeart/2005/8/layout/orgChart1"/>
    <dgm:cxn modelId="{9D54C4B7-B473-422A-BD9F-FEBAD9B2BAA2}" type="presOf" srcId="{DE0DE429-26D3-4FDC-AFEB-F904BE2321E0}" destId="{CBD58420-0CFB-418E-99A5-E6EA6F3153B2}" srcOrd="1" destOrd="0" presId="urn:microsoft.com/office/officeart/2005/8/layout/orgChart1"/>
    <dgm:cxn modelId="{B2CD9A2F-44EA-464F-9A27-FA0F8876E552}" type="presOf" srcId="{6290D78A-7D7E-4F96-90CF-DE8021F3AA6E}" destId="{331D770E-B642-438D-80E7-A8004CBBF694}" srcOrd="0" destOrd="0" presId="urn:microsoft.com/office/officeart/2005/8/layout/orgChart1"/>
    <dgm:cxn modelId="{46D7DE05-8780-476D-835C-70B26940254B}" type="presOf" srcId="{683C61D2-6876-473F-9A6D-7739F9CB9222}" destId="{B50F60DE-82FF-4755-8E6B-DE8487B639C6}" srcOrd="0" destOrd="0" presId="urn:microsoft.com/office/officeart/2005/8/layout/orgChart1"/>
    <dgm:cxn modelId="{DF900C14-E474-44BD-80EA-EB7D6B83BE10}" type="presOf" srcId="{DE0DE429-26D3-4FDC-AFEB-F904BE2321E0}" destId="{E2FA1AEF-2C53-4F5E-A145-432087C753A6}" srcOrd="0" destOrd="0" presId="urn:microsoft.com/office/officeart/2005/8/layout/orgChart1"/>
    <dgm:cxn modelId="{2B4458FB-220C-4EA5-BAF8-F8BC258231EC}" type="presOf" srcId="{E6BFADD3-1838-452A-8222-458FDCA91780}" destId="{FDBFCB64-A453-4541-A433-C66390044D87}" srcOrd="0" destOrd="0" presId="urn:microsoft.com/office/officeart/2005/8/layout/orgChart1"/>
    <dgm:cxn modelId="{B50387F6-6258-487D-A11A-8261924E8C5B}" type="presOf" srcId="{D90D1EB5-5269-4D24-AF61-B8BC9FFD65EF}" destId="{5DC5094E-26CC-4228-AD00-704FC5E84FD8}" srcOrd="0" destOrd="0" presId="urn:microsoft.com/office/officeart/2005/8/layout/orgChart1"/>
    <dgm:cxn modelId="{FA39F16E-1F93-4706-9DE2-4C44C45983E6}" type="presOf" srcId="{1F6A44B7-8BB6-425B-BCCF-129D4D6B82FD}" destId="{8B1587E1-28B0-427B-8021-55B10C309A06}" srcOrd="1" destOrd="0" presId="urn:microsoft.com/office/officeart/2005/8/layout/orgChart1"/>
    <dgm:cxn modelId="{C9768697-27B2-4338-8B4A-CB2F0384DEE5}" type="presOf" srcId="{573678C3-AC87-405B-8E13-DC3317863D10}" destId="{A9D89DC2-7812-4978-826B-39E9B48EA149}" srcOrd="1" destOrd="0" presId="urn:microsoft.com/office/officeart/2005/8/layout/orgChart1"/>
    <dgm:cxn modelId="{D007AC32-6CF0-440A-A20A-8F27044EA586}" type="presOf" srcId="{E4925C53-77D0-4C5F-A829-9592785A44DA}" destId="{06F0E56E-75B5-47EF-A344-6C02755276A3}" srcOrd="0" destOrd="0" presId="urn:microsoft.com/office/officeart/2005/8/layout/orgChart1"/>
    <dgm:cxn modelId="{BF85F5EF-CF36-4703-8E00-79D01FAD3F2D}" type="presOf" srcId="{FA552E97-E2E5-4C4F-A7FC-B96285C2203F}" destId="{0DBC6A08-664B-4F3F-98FA-EC61882D45B3}" srcOrd="0" destOrd="0" presId="urn:microsoft.com/office/officeart/2005/8/layout/orgChart1"/>
    <dgm:cxn modelId="{DC99545B-C0B1-4A9F-989A-8E3F5B8BC132}" type="presOf" srcId="{726F6C7A-6EDB-468E-90C1-7A223E7665E0}" destId="{E153F8A8-C2FC-4193-8A9E-E5F7D95D2FA9}" srcOrd="0" destOrd="0" presId="urn:microsoft.com/office/officeart/2005/8/layout/orgChart1"/>
    <dgm:cxn modelId="{261F3E09-4372-4297-BB83-3276F50A9A49}" srcId="{7B365569-ABE1-436D-9FC7-19AF185EC7CF}" destId="{07AF85B1-DC59-4241-947D-5BB81D72F696}" srcOrd="1" destOrd="0" parTransId="{4940A9F6-FD31-47D6-8927-0876BFF68C62}" sibTransId="{6F865F86-9A94-4AD0-802C-FF0B5D3E16D9}"/>
    <dgm:cxn modelId="{B81A096C-5481-4F5D-BDF5-3A683CC644C6}" srcId="{26A68351-78E5-4197-B348-113B9B859903}" destId="{02555D07-B803-4695-832E-A5DDF7FFE207}" srcOrd="0" destOrd="0" parTransId="{69E7E764-1DCD-4205-B1BB-427641172D2D}" sibTransId="{D013997B-8EFE-4699-A6F0-51B271214EB7}"/>
    <dgm:cxn modelId="{1B9C2977-C6B1-4BBD-A191-8A2DB938E988}" type="presOf" srcId="{6BFD0211-A329-4496-B675-9682B04EEA03}" destId="{778A8FE0-209F-46FC-BDE1-C6037B3C44A1}" srcOrd="0" destOrd="0" presId="urn:microsoft.com/office/officeart/2005/8/layout/orgChart1"/>
    <dgm:cxn modelId="{EEE618F5-1151-4B44-9DDF-53688A7A1DB4}" type="presOf" srcId="{DDE2E3A0-DB2F-4747-9A14-AB299DA9ED6E}" destId="{CC649842-19CA-4604-9E83-16D6EEBBB0FF}" srcOrd="0" destOrd="0" presId="urn:microsoft.com/office/officeart/2005/8/layout/orgChart1"/>
    <dgm:cxn modelId="{879121EE-2155-4D75-A439-50D09516D573}" type="presOf" srcId="{2DDA838E-C45A-4E75-9C69-3ED3AB6A2E5C}" destId="{3B68E4FF-C66F-4008-B1EF-AAC667CEBDDF}" srcOrd="0" destOrd="0" presId="urn:microsoft.com/office/officeart/2005/8/layout/orgChart1"/>
    <dgm:cxn modelId="{267E47C7-2E82-4C48-8E0C-50AE83D877D2}" type="presOf" srcId="{54C44F8E-BD92-46C8-BB3A-FB20572D5366}" destId="{4C843A37-3873-4AFA-93AB-8DF3C4FF6F79}" srcOrd="0" destOrd="0" presId="urn:microsoft.com/office/officeart/2005/8/layout/orgChart1"/>
    <dgm:cxn modelId="{89F2B927-22D2-4ABC-BFF6-68452A034513}" srcId="{02555D07-B803-4695-832E-A5DDF7FFE207}" destId="{F3BD08CF-7C5B-4A78-8CD8-CCA57FE6EB8E}" srcOrd="1" destOrd="0" parTransId="{B358D864-C18B-4BE1-BC38-C8A1A79E5CC3}" sibTransId="{8A03696C-6E93-49AD-AB2C-11F23C93F5B4}"/>
    <dgm:cxn modelId="{F745B33D-23A5-4511-BACB-63ECF3D61B5A}" type="presOf" srcId="{573678C3-AC87-405B-8E13-DC3317863D10}" destId="{08A3D68A-6854-4796-B497-C5F9FEDE2CDA}" srcOrd="0" destOrd="0" presId="urn:microsoft.com/office/officeart/2005/8/layout/orgChart1"/>
    <dgm:cxn modelId="{604D1C0B-6721-4DAB-8E68-E7C07F7B4083}" type="presOf" srcId="{E255EFFF-A122-4FE0-BFD4-970517B00BFB}" destId="{6275DA90-4ACB-4D55-85C7-C79D9A394C3F}" srcOrd="1" destOrd="0" presId="urn:microsoft.com/office/officeart/2005/8/layout/orgChart1"/>
    <dgm:cxn modelId="{B40816A2-DBF7-4531-A063-02D880096845}" type="presOf" srcId="{02555D07-B803-4695-832E-A5DDF7FFE207}" destId="{F260A9B4-C1E2-44DB-9D22-18E889212FA0}" srcOrd="1" destOrd="0" presId="urn:microsoft.com/office/officeart/2005/8/layout/orgChart1"/>
    <dgm:cxn modelId="{E0D8CAB2-98CB-41CF-ACAE-FE5B5495A797}" type="presOf" srcId="{50A38828-1AFE-4819-B096-F5E4B1E7DFEE}" destId="{94520DF3-9D9B-4BE5-B6D1-81D0922F6EDF}" srcOrd="0" destOrd="0" presId="urn:microsoft.com/office/officeart/2005/8/layout/orgChart1"/>
    <dgm:cxn modelId="{B246FB49-BA17-4CDE-A002-07EC9D2C0C1C}" type="presOf" srcId="{B358D864-C18B-4BE1-BC38-C8A1A79E5CC3}" destId="{3EF95008-FB4F-41F1-8D13-62E5E83B15DC}" srcOrd="0" destOrd="0" presId="urn:microsoft.com/office/officeart/2005/8/layout/orgChart1"/>
    <dgm:cxn modelId="{AA3F115F-58CD-4EC8-B49E-3D08595B850A}" srcId="{02555D07-B803-4695-832E-A5DDF7FFE207}" destId="{FA552E97-E2E5-4C4F-A7FC-B96285C2203F}" srcOrd="0" destOrd="0" parTransId="{368BBCAA-3FFE-4822-9F80-CA2742C0A034}" sibTransId="{CFD85CAA-17BD-4699-9353-DA515976CABF}"/>
    <dgm:cxn modelId="{9A06CC43-3AAF-4AE6-84E6-8DCE262695A4}" type="presOf" srcId="{BB95B8E2-6D3F-4B09-8933-CB6D385A5FEE}" destId="{4BE26360-E3C9-4B98-8FDC-28178E3AC694}" srcOrd="0" destOrd="0" presId="urn:microsoft.com/office/officeart/2005/8/layout/orgChart1"/>
    <dgm:cxn modelId="{BECBC4A4-91F5-487A-A839-2791B6394FAE}" type="presOf" srcId="{368BBCAA-3FFE-4822-9F80-CA2742C0A034}" destId="{250E2C3C-4BAA-4F80-A130-6C688E7CDA93}" srcOrd="0" destOrd="0" presId="urn:microsoft.com/office/officeart/2005/8/layout/orgChart1"/>
    <dgm:cxn modelId="{2ACC166A-85A0-4CA3-810F-3CC5169DE815}" type="presOf" srcId="{EA055330-0501-4015-BD2F-9A5C718A959D}" destId="{CC11A7FF-BE61-43D3-849B-C04432B5C45A}" srcOrd="0" destOrd="0" presId="urn:microsoft.com/office/officeart/2005/8/layout/orgChart1"/>
    <dgm:cxn modelId="{10340ADD-ED93-4724-AB59-CFCEF46DA18E}" type="presOf" srcId="{EA055330-0501-4015-BD2F-9A5C718A959D}" destId="{B53E274B-38EB-4E17-85ED-5E38C2EBE980}" srcOrd="1" destOrd="0" presId="urn:microsoft.com/office/officeart/2005/8/layout/orgChart1"/>
    <dgm:cxn modelId="{0ED5B1E6-983D-4DEA-9795-45A0BB0D4AE3}" type="presOf" srcId="{02555D07-B803-4695-832E-A5DDF7FFE207}" destId="{B61B06B9-1497-461B-BBF0-BEE30D54D62A}" srcOrd="0" destOrd="0" presId="urn:microsoft.com/office/officeart/2005/8/layout/orgChart1"/>
    <dgm:cxn modelId="{15236BDC-4A2C-4F70-A0D6-3D069155B70E}" type="presParOf" srcId="{778A8FE0-209F-46FC-BDE1-C6037B3C44A1}" destId="{B37549ED-B4BB-4562-B576-898E23D506D3}" srcOrd="0" destOrd="0" presId="urn:microsoft.com/office/officeart/2005/8/layout/orgChart1"/>
    <dgm:cxn modelId="{5365C6EB-1F42-4BE8-BA88-D61746D95D7D}" type="presParOf" srcId="{B37549ED-B4BB-4562-B576-898E23D506D3}" destId="{8945B97C-4A4C-4DCD-BCA5-983B6DA91025}" srcOrd="0" destOrd="0" presId="urn:microsoft.com/office/officeart/2005/8/layout/orgChart1"/>
    <dgm:cxn modelId="{51A98121-6EEA-4292-96C2-860666CBDBCE}" type="presParOf" srcId="{8945B97C-4A4C-4DCD-BCA5-983B6DA91025}" destId="{AC03D51E-E1D1-478C-81CC-054964B5CF0B}" srcOrd="0" destOrd="0" presId="urn:microsoft.com/office/officeart/2005/8/layout/orgChart1"/>
    <dgm:cxn modelId="{A9E02D6E-312D-4FA6-BFB3-CD9BE0CFD0D9}" type="presParOf" srcId="{8945B97C-4A4C-4DCD-BCA5-983B6DA91025}" destId="{A79C0720-010A-46F9-87B3-4B7AD892ABCB}" srcOrd="1" destOrd="0" presId="urn:microsoft.com/office/officeart/2005/8/layout/orgChart1"/>
    <dgm:cxn modelId="{5E164491-30E0-4DEB-B17F-8EA27BF3E981}" type="presParOf" srcId="{B37549ED-B4BB-4562-B576-898E23D506D3}" destId="{99255F20-D5EE-4DDF-98A6-491C0AE08E8F}" srcOrd="1" destOrd="0" presId="urn:microsoft.com/office/officeart/2005/8/layout/orgChart1"/>
    <dgm:cxn modelId="{6CF845F4-0451-40FB-92C2-0EE234124CA9}" type="presParOf" srcId="{99255F20-D5EE-4DDF-98A6-491C0AE08E8F}" destId="{A7F3D0FE-104B-444F-B118-44F0187FAC63}" srcOrd="0" destOrd="0" presId="urn:microsoft.com/office/officeart/2005/8/layout/orgChart1"/>
    <dgm:cxn modelId="{03AF7537-9445-4A66-8A44-894431C226CF}" type="presParOf" srcId="{99255F20-D5EE-4DDF-98A6-491C0AE08E8F}" destId="{D3E8D0CC-3A60-405B-A279-3CE8454D4F62}" srcOrd="1" destOrd="0" presId="urn:microsoft.com/office/officeart/2005/8/layout/orgChart1"/>
    <dgm:cxn modelId="{605D5966-6854-46A9-89AC-20A3FAD8D013}" type="presParOf" srcId="{D3E8D0CC-3A60-405B-A279-3CE8454D4F62}" destId="{56B47BEB-14CF-43C2-9C89-756E9D7CC21C}" srcOrd="0" destOrd="0" presId="urn:microsoft.com/office/officeart/2005/8/layout/orgChart1"/>
    <dgm:cxn modelId="{52B7FE43-8F93-4DCC-863A-1C5AF36649CC}" type="presParOf" srcId="{56B47BEB-14CF-43C2-9C89-756E9D7CC21C}" destId="{B50F60DE-82FF-4755-8E6B-DE8487B639C6}" srcOrd="0" destOrd="0" presId="urn:microsoft.com/office/officeart/2005/8/layout/orgChart1"/>
    <dgm:cxn modelId="{3B247E92-D4DE-4182-AF29-325B286107FF}" type="presParOf" srcId="{56B47BEB-14CF-43C2-9C89-756E9D7CC21C}" destId="{E86DA28B-471A-482D-88C2-4CE2E653D741}" srcOrd="1" destOrd="0" presId="urn:microsoft.com/office/officeart/2005/8/layout/orgChart1"/>
    <dgm:cxn modelId="{1F654925-62BC-4031-BEF5-D1626C34DCA3}" type="presParOf" srcId="{D3E8D0CC-3A60-405B-A279-3CE8454D4F62}" destId="{5B9C8FB9-88C3-4470-8A1E-BA2A0DC3186D}" srcOrd="1" destOrd="0" presId="urn:microsoft.com/office/officeart/2005/8/layout/orgChart1"/>
    <dgm:cxn modelId="{695D0EB2-3422-41C3-B4BB-02FAD2F5D210}" type="presParOf" srcId="{5B9C8FB9-88C3-4470-8A1E-BA2A0DC3186D}" destId="{9754DF15-0952-40F1-B762-7483DB7CA372}" srcOrd="0" destOrd="0" presId="urn:microsoft.com/office/officeart/2005/8/layout/orgChart1"/>
    <dgm:cxn modelId="{8DADC7A5-C62F-42D1-87FF-48F86C658E09}" type="presParOf" srcId="{5B9C8FB9-88C3-4470-8A1E-BA2A0DC3186D}" destId="{4AF6E941-8D27-4E35-BB2C-CC57E014574F}" srcOrd="1" destOrd="0" presId="urn:microsoft.com/office/officeart/2005/8/layout/orgChart1"/>
    <dgm:cxn modelId="{68B41056-01E7-44F5-BE66-E6ECD151CE6D}" type="presParOf" srcId="{4AF6E941-8D27-4E35-BB2C-CC57E014574F}" destId="{AE4687B2-933A-4C3A-8782-284FA6D8DA97}" srcOrd="0" destOrd="0" presId="urn:microsoft.com/office/officeart/2005/8/layout/orgChart1"/>
    <dgm:cxn modelId="{2826B527-ADB3-4D2C-BB44-7176D60C2065}" type="presParOf" srcId="{AE4687B2-933A-4C3A-8782-284FA6D8DA97}" destId="{AD16EA8E-83F5-4B86-B66E-CDD733B360EE}" srcOrd="0" destOrd="0" presId="urn:microsoft.com/office/officeart/2005/8/layout/orgChart1"/>
    <dgm:cxn modelId="{9F69B3B2-2EC4-4723-AE62-0D62E93488E4}" type="presParOf" srcId="{AE4687B2-933A-4C3A-8782-284FA6D8DA97}" destId="{1541D011-B592-4BF1-A4F1-4476BF9AEE7A}" srcOrd="1" destOrd="0" presId="urn:microsoft.com/office/officeart/2005/8/layout/orgChart1"/>
    <dgm:cxn modelId="{837547B1-882D-4ABF-9F72-95D19BEA5492}" type="presParOf" srcId="{4AF6E941-8D27-4E35-BB2C-CC57E014574F}" destId="{3875C590-E139-42AC-AB1C-05F9ED7EBDA0}" srcOrd="1" destOrd="0" presId="urn:microsoft.com/office/officeart/2005/8/layout/orgChart1"/>
    <dgm:cxn modelId="{6D0E4873-A577-47BA-B20D-F9A07FF655BA}" type="presParOf" srcId="{3875C590-E139-42AC-AB1C-05F9ED7EBDA0}" destId="{E9BAE5F7-D11F-4FC2-9B91-E1609137CA87}" srcOrd="0" destOrd="0" presId="urn:microsoft.com/office/officeart/2005/8/layout/orgChart1"/>
    <dgm:cxn modelId="{3DA6C7EA-7DAE-490C-B308-CC70A237598A}" type="presParOf" srcId="{3875C590-E139-42AC-AB1C-05F9ED7EBDA0}" destId="{BBC9536D-74A9-4D7B-A9A3-53BE90327255}" srcOrd="1" destOrd="0" presId="urn:microsoft.com/office/officeart/2005/8/layout/orgChart1"/>
    <dgm:cxn modelId="{3E7750A0-6DD2-4000-B20D-248DD2B0AC18}" type="presParOf" srcId="{BBC9536D-74A9-4D7B-A9A3-53BE90327255}" destId="{E4F0F11E-99C6-4645-910B-67DF651D8CEB}" srcOrd="0" destOrd="0" presId="urn:microsoft.com/office/officeart/2005/8/layout/orgChart1"/>
    <dgm:cxn modelId="{8CD51855-602B-4951-B8BD-5220FFE230DB}" type="presParOf" srcId="{E4F0F11E-99C6-4645-910B-67DF651D8CEB}" destId="{4D212F8B-6017-4A90-94E0-EEEF603DA1FC}" srcOrd="0" destOrd="0" presId="urn:microsoft.com/office/officeart/2005/8/layout/orgChart1"/>
    <dgm:cxn modelId="{AA6FC697-D448-46B9-B005-1CE5CDEA7FD2}" type="presParOf" srcId="{E4F0F11E-99C6-4645-910B-67DF651D8CEB}" destId="{8B1587E1-28B0-427B-8021-55B10C309A06}" srcOrd="1" destOrd="0" presId="urn:microsoft.com/office/officeart/2005/8/layout/orgChart1"/>
    <dgm:cxn modelId="{097DDFAD-057A-4649-AD0C-5BCB7D646D9D}" type="presParOf" srcId="{BBC9536D-74A9-4D7B-A9A3-53BE90327255}" destId="{8A8B6B9D-4E0A-402F-B09F-A5BE3EF8A1C0}" srcOrd="1" destOrd="0" presId="urn:microsoft.com/office/officeart/2005/8/layout/orgChart1"/>
    <dgm:cxn modelId="{2B8FFE28-2C5C-41B1-9067-6F05FA205612}" type="presParOf" srcId="{BBC9536D-74A9-4D7B-A9A3-53BE90327255}" destId="{79795365-6B20-40F0-AE67-194953BEA76B}" srcOrd="2" destOrd="0" presId="urn:microsoft.com/office/officeart/2005/8/layout/orgChart1"/>
    <dgm:cxn modelId="{093E996F-62A0-4F52-AB18-6447458A2865}" type="presParOf" srcId="{3875C590-E139-42AC-AB1C-05F9ED7EBDA0}" destId="{3A1A2C97-A838-440A-8C89-E8F94AED16B5}" srcOrd="2" destOrd="0" presId="urn:microsoft.com/office/officeart/2005/8/layout/orgChart1"/>
    <dgm:cxn modelId="{B258524A-EFFA-434A-A83A-BADEADD04E74}" type="presParOf" srcId="{3875C590-E139-42AC-AB1C-05F9ED7EBDA0}" destId="{17A951EA-BF44-4044-BB3C-B8B0DD551B1C}" srcOrd="3" destOrd="0" presId="urn:microsoft.com/office/officeart/2005/8/layout/orgChart1"/>
    <dgm:cxn modelId="{9044735D-806F-46F2-AB2A-5BE52027F436}" type="presParOf" srcId="{17A951EA-BF44-4044-BB3C-B8B0DD551B1C}" destId="{CE841735-C6C2-445A-8152-203C4B936FE0}" srcOrd="0" destOrd="0" presId="urn:microsoft.com/office/officeart/2005/8/layout/orgChart1"/>
    <dgm:cxn modelId="{5553DB51-2520-4740-A9D4-6E47F6D6C460}" type="presParOf" srcId="{CE841735-C6C2-445A-8152-203C4B936FE0}" destId="{15003820-2524-4025-8246-256724C5A0BA}" srcOrd="0" destOrd="0" presId="urn:microsoft.com/office/officeart/2005/8/layout/orgChart1"/>
    <dgm:cxn modelId="{1D193A1D-E7C1-4463-946D-ADE592852151}" type="presParOf" srcId="{CE841735-C6C2-445A-8152-203C4B936FE0}" destId="{0D372D01-BC3B-4206-8F4E-0405043BABCE}" srcOrd="1" destOrd="0" presId="urn:microsoft.com/office/officeart/2005/8/layout/orgChart1"/>
    <dgm:cxn modelId="{0E343D3A-7731-4599-B34B-9565CE9EB0F1}" type="presParOf" srcId="{17A951EA-BF44-4044-BB3C-B8B0DD551B1C}" destId="{538ECE01-0930-47E6-BD4D-BAD6E03C09EF}" srcOrd="1" destOrd="0" presId="urn:microsoft.com/office/officeart/2005/8/layout/orgChart1"/>
    <dgm:cxn modelId="{FCA9521E-17EF-4728-8117-6E0C3693D90D}" type="presParOf" srcId="{17A951EA-BF44-4044-BB3C-B8B0DD551B1C}" destId="{5009BA2B-AF86-4387-BD26-CBA3F0298254}" srcOrd="2" destOrd="0" presId="urn:microsoft.com/office/officeart/2005/8/layout/orgChart1"/>
    <dgm:cxn modelId="{6379D1FE-09D0-4BC0-9BD6-ED9766D4F937}" type="presParOf" srcId="{3875C590-E139-42AC-AB1C-05F9ED7EBDA0}" destId="{D5A5C974-3377-4630-8723-71C961754F26}" srcOrd="4" destOrd="0" presId="urn:microsoft.com/office/officeart/2005/8/layout/orgChart1"/>
    <dgm:cxn modelId="{419B8748-8BCB-4B41-BA41-2BEB7C2B059B}" type="presParOf" srcId="{3875C590-E139-42AC-AB1C-05F9ED7EBDA0}" destId="{95C228F7-92FC-4F2F-B1D8-9241A8F9CBBD}" srcOrd="5" destOrd="0" presId="urn:microsoft.com/office/officeart/2005/8/layout/orgChart1"/>
    <dgm:cxn modelId="{73D13DF7-716A-4ED0-8E09-9D1FE7271A40}" type="presParOf" srcId="{95C228F7-92FC-4F2F-B1D8-9241A8F9CBBD}" destId="{E7DE79FA-86FC-4301-851D-67115FE9B400}" srcOrd="0" destOrd="0" presId="urn:microsoft.com/office/officeart/2005/8/layout/orgChart1"/>
    <dgm:cxn modelId="{383350C4-3365-4C3D-9B91-3F94279043EF}" type="presParOf" srcId="{E7DE79FA-86FC-4301-851D-67115FE9B400}" destId="{331D770E-B642-438D-80E7-A8004CBBF694}" srcOrd="0" destOrd="0" presId="urn:microsoft.com/office/officeart/2005/8/layout/orgChart1"/>
    <dgm:cxn modelId="{4891C7C6-5FD8-4895-B255-938733771F56}" type="presParOf" srcId="{E7DE79FA-86FC-4301-851D-67115FE9B400}" destId="{081D809F-B9CF-4062-82AA-21BC5272E7D6}" srcOrd="1" destOrd="0" presId="urn:microsoft.com/office/officeart/2005/8/layout/orgChart1"/>
    <dgm:cxn modelId="{565F7884-2BE1-48CB-A3AE-3B940152872B}" type="presParOf" srcId="{95C228F7-92FC-4F2F-B1D8-9241A8F9CBBD}" destId="{C0D955F1-8585-48A1-8467-C72616411B6C}" srcOrd="1" destOrd="0" presId="urn:microsoft.com/office/officeart/2005/8/layout/orgChart1"/>
    <dgm:cxn modelId="{186B1460-F0E7-4FDA-BA2A-46E56F11A8F5}" type="presParOf" srcId="{95C228F7-92FC-4F2F-B1D8-9241A8F9CBBD}" destId="{D2B28AC2-A415-456D-AE18-E7AB4723B3EB}" srcOrd="2" destOrd="0" presId="urn:microsoft.com/office/officeart/2005/8/layout/orgChart1"/>
    <dgm:cxn modelId="{F215CED9-4BB5-4350-95D8-0B7A5A18F7FB}" type="presParOf" srcId="{4AF6E941-8D27-4E35-BB2C-CC57E014574F}" destId="{B7EBE12B-1D16-4E06-A265-2241EEEBD5D2}" srcOrd="2" destOrd="0" presId="urn:microsoft.com/office/officeart/2005/8/layout/orgChart1"/>
    <dgm:cxn modelId="{869FB197-7052-4644-A41C-7ABE21A0B7E1}" type="presParOf" srcId="{D3E8D0CC-3A60-405B-A279-3CE8454D4F62}" destId="{B95073B2-6A04-4176-8C43-68DFEBED1301}" srcOrd="2" destOrd="0" presId="urn:microsoft.com/office/officeart/2005/8/layout/orgChart1"/>
    <dgm:cxn modelId="{4BAAAD43-4E49-48E9-9E36-53E5ACD9FC82}" type="presParOf" srcId="{99255F20-D5EE-4DDF-98A6-491C0AE08E8F}" destId="{1ECE28BE-FE37-4DDE-86FD-6944DDBC0B2A}" srcOrd="2" destOrd="0" presId="urn:microsoft.com/office/officeart/2005/8/layout/orgChart1"/>
    <dgm:cxn modelId="{01C8157A-F958-4871-8C62-6BECE7E12A66}" type="presParOf" srcId="{99255F20-D5EE-4DDF-98A6-491C0AE08E8F}" destId="{D89A5B93-98F0-4F2F-A6CB-8D3F35D7B040}" srcOrd="3" destOrd="0" presId="urn:microsoft.com/office/officeart/2005/8/layout/orgChart1"/>
    <dgm:cxn modelId="{3DBFDCF4-A879-4759-A312-9199E1304296}" type="presParOf" srcId="{D89A5B93-98F0-4F2F-A6CB-8D3F35D7B040}" destId="{04968B27-777B-4E93-A3C4-5DD36BA50DCA}" srcOrd="0" destOrd="0" presId="urn:microsoft.com/office/officeart/2005/8/layout/orgChart1"/>
    <dgm:cxn modelId="{6B00D4B2-6325-4058-9DA6-4B9631F18278}" type="presParOf" srcId="{04968B27-777B-4E93-A3C4-5DD36BA50DCA}" destId="{CC11A7FF-BE61-43D3-849B-C04432B5C45A}" srcOrd="0" destOrd="0" presId="urn:microsoft.com/office/officeart/2005/8/layout/orgChart1"/>
    <dgm:cxn modelId="{094C312F-9799-451F-9941-D2605FDC28AC}" type="presParOf" srcId="{04968B27-777B-4E93-A3C4-5DD36BA50DCA}" destId="{B53E274B-38EB-4E17-85ED-5E38C2EBE980}" srcOrd="1" destOrd="0" presId="urn:microsoft.com/office/officeart/2005/8/layout/orgChart1"/>
    <dgm:cxn modelId="{6580728D-9B62-46F5-BAC8-3041C98508A8}" type="presParOf" srcId="{D89A5B93-98F0-4F2F-A6CB-8D3F35D7B040}" destId="{093E8DA5-F93F-43BC-80D6-8F6BA7D593B5}" srcOrd="1" destOrd="0" presId="urn:microsoft.com/office/officeart/2005/8/layout/orgChart1"/>
    <dgm:cxn modelId="{82096D10-FBFD-4F05-8DAB-4F57DFCF5791}" type="presParOf" srcId="{093E8DA5-F93F-43BC-80D6-8F6BA7D593B5}" destId="{FDBFCB64-A453-4541-A433-C66390044D87}" srcOrd="0" destOrd="0" presId="urn:microsoft.com/office/officeart/2005/8/layout/orgChart1"/>
    <dgm:cxn modelId="{FA9FF7FC-E8E9-47AA-9CF7-21AFA91BF0AC}" type="presParOf" srcId="{093E8DA5-F93F-43BC-80D6-8F6BA7D593B5}" destId="{50196B66-3655-4C4B-9EE9-115B8353F1B8}" srcOrd="1" destOrd="0" presId="urn:microsoft.com/office/officeart/2005/8/layout/orgChart1"/>
    <dgm:cxn modelId="{D8A3B6A4-3FCF-42E2-B6C3-BD733A796E5F}" type="presParOf" srcId="{50196B66-3655-4C4B-9EE9-115B8353F1B8}" destId="{74D9BB81-0908-4EA8-B186-594D29F0A335}" srcOrd="0" destOrd="0" presId="urn:microsoft.com/office/officeart/2005/8/layout/orgChart1"/>
    <dgm:cxn modelId="{E32D9CE8-9957-46D3-A2AA-1EE274A2BBED}" type="presParOf" srcId="{74D9BB81-0908-4EA8-B186-594D29F0A335}" destId="{DF7EB15C-C78B-4012-95B0-DF8EC278076A}" srcOrd="0" destOrd="0" presId="urn:microsoft.com/office/officeart/2005/8/layout/orgChart1"/>
    <dgm:cxn modelId="{FBA4419C-18BE-401F-BB4A-1CB67134BC25}" type="presParOf" srcId="{74D9BB81-0908-4EA8-B186-594D29F0A335}" destId="{F495C6DB-17BA-407F-8049-CD813EEC50E2}" srcOrd="1" destOrd="0" presId="urn:microsoft.com/office/officeart/2005/8/layout/orgChart1"/>
    <dgm:cxn modelId="{618E4465-C2D9-4B37-8CB9-0D1B9F49988A}" type="presParOf" srcId="{50196B66-3655-4C4B-9EE9-115B8353F1B8}" destId="{9BA4A147-8840-4F5C-8E8C-03E62F9377A9}" srcOrd="1" destOrd="0" presId="urn:microsoft.com/office/officeart/2005/8/layout/orgChart1"/>
    <dgm:cxn modelId="{B6BA3CF1-1FE9-4B98-80DC-897D12E6341D}" type="presParOf" srcId="{9BA4A147-8840-4F5C-8E8C-03E62F9377A9}" destId="{822AD7D1-F4B2-46A7-8A52-7D0D73F02FBA}" srcOrd="0" destOrd="0" presId="urn:microsoft.com/office/officeart/2005/8/layout/orgChart1"/>
    <dgm:cxn modelId="{A39B034A-65BB-4202-BF33-5FE4FAD62116}" type="presParOf" srcId="{9BA4A147-8840-4F5C-8E8C-03E62F9377A9}" destId="{18FAD19E-7953-4E40-B6F0-DE59D14CE6E4}" srcOrd="1" destOrd="0" presId="urn:microsoft.com/office/officeart/2005/8/layout/orgChart1"/>
    <dgm:cxn modelId="{AB35D0BF-18FC-4DA6-9930-361C1A04B6B0}" type="presParOf" srcId="{18FAD19E-7953-4E40-B6F0-DE59D14CE6E4}" destId="{8ED7FD36-C62E-46B4-BF03-5F30912190BE}" srcOrd="0" destOrd="0" presId="urn:microsoft.com/office/officeart/2005/8/layout/orgChart1"/>
    <dgm:cxn modelId="{7B9CC9A9-2C6F-4B12-87EF-8BF9CABDD63C}" type="presParOf" srcId="{8ED7FD36-C62E-46B4-BF03-5F30912190BE}" destId="{FC1490EF-EE55-472A-9211-18B9C55BE671}" srcOrd="0" destOrd="0" presId="urn:microsoft.com/office/officeart/2005/8/layout/orgChart1"/>
    <dgm:cxn modelId="{64A15DE8-197C-4D68-8EB7-3F49652D5AD0}" type="presParOf" srcId="{8ED7FD36-C62E-46B4-BF03-5F30912190BE}" destId="{FD41E9B2-A727-4727-90BA-D8EE9B9FE714}" srcOrd="1" destOrd="0" presId="urn:microsoft.com/office/officeart/2005/8/layout/orgChart1"/>
    <dgm:cxn modelId="{24149767-C9B7-4354-B712-2D9FA5DAA942}" type="presParOf" srcId="{18FAD19E-7953-4E40-B6F0-DE59D14CE6E4}" destId="{EBE6D01E-0B10-45BF-B223-447F745D4831}" srcOrd="1" destOrd="0" presId="urn:microsoft.com/office/officeart/2005/8/layout/orgChart1"/>
    <dgm:cxn modelId="{983FA1BD-7BAA-4032-93F9-D0FCD4C1BB99}" type="presParOf" srcId="{18FAD19E-7953-4E40-B6F0-DE59D14CE6E4}" destId="{4152E1EC-E3DA-46D1-81BA-6EEF3FE03768}" srcOrd="2" destOrd="0" presId="urn:microsoft.com/office/officeart/2005/8/layout/orgChart1"/>
    <dgm:cxn modelId="{E28E1421-1814-4299-9305-925FF6ED84C8}" type="presParOf" srcId="{50196B66-3655-4C4B-9EE9-115B8353F1B8}" destId="{3B545E8F-E577-43B0-B2FC-D664546B9CEC}" srcOrd="2" destOrd="0" presId="urn:microsoft.com/office/officeart/2005/8/layout/orgChart1"/>
    <dgm:cxn modelId="{EF11E4A5-CE8F-492C-8C17-A60263557FD8}" type="presParOf" srcId="{D89A5B93-98F0-4F2F-A6CB-8D3F35D7B040}" destId="{0F3F0453-3715-4E33-A52D-1647DF77AA83}" srcOrd="2" destOrd="0" presId="urn:microsoft.com/office/officeart/2005/8/layout/orgChart1"/>
    <dgm:cxn modelId="{1CAEF668-B464-4DC5-BCEA-2C2157E290CB}" type="presParOf" srcId="{99255F20-D5EE-4DDF-98A6-491C0AE08E8F}" destId="{264C3DEE-2710-4A11-8B49-5E87AD4BCAD5}" srcOrd="4" destOrd="0" presId="urn:microsoft.com/office/officeart/2005/8/layout/orgChart1"/>
    <dgm:cxn modelId="{4A9EDE8A-57A0-41D2-9627-DEEB99C2EDCC}" type="presParOf" srcId="{99255F20-D5EE-4DDF-98A6-491C0AE08E8F}" destId="{11A66906-513F-443A-9D96-874AB965F6FD}" srcOrd="5" destOrd="0" presId="urn:microsoft.com/office/officeart/2005/8/layout/orgChart1"/>
    <dgm:cxn modelId="{B064F20E-4CC9-42E0-B368-145538597FC8}" type="presParOf" srcId="{11A66906-513F-443A-9D96-874AB965F6FD}" destId="{F145CC0B-703E-4DDC-849F-ADE04DC0098C}" srcOrd="0" destOrd="0" presId="urn:microsoft.com/office/officeart/2005/8/layout/orgChart1"/>
    <dgm:cxn modelId="{9048F444-CBA6-4A3D-A096-18170C024C0C}" type="presParOf" srcId="{F145CC0B-703E-4DDC-849F-ADE04DC0098C}" destId="{5DC5094E-26CC-4228-AD00-704FC5E84FD8}" srcOrd="0" destOrd="0" presId="urn:microsoft.com/office/officeart/2005/8/layout/orgChart1"/>
    <dgm:cxn modelId="{3108847E-05CB-4F6C-8719-82B06BC96CFE}" type="presParOf" srcId="{F145CC0B-703E-4DDC-849F-ADE04DC0098C}" destId="{CFE28C9C-2524-4A55-8E3D-69D1AB8B6154}" srcOrd="1" destOrd="0" presId="urn:microsoft.com/office/officeart/2005/8/layout/orgChart1"/>
    <dgm:cxn modelId="{F5C47E0F-5BD2-47F1-BF45-F6F280253433}" type="presParOf" srcId="{11A66906-513F-443A-9D96-874AB965F6FD}" destId="{D1ACB97F-55A4-4C45-8BF1-F5AE7CB6B6F5}" srcOrd="1" destOrd="0" presId="urn:microsoft.com/office/officeart/2005/8/layout/orgChart1"/>
    <dgm:cxn modelId="{1F60F4E8-C56E-4CAD-91FA-8513489EF692}" type="presParOf" srcId="{D1ACB97F-55A4-4C45-8BF1-F5AE7CB6B6F5}" destId="{1BC0A461-C09D-491B-A40D-DEBB3DFDFCA0}" srcOrd="0" destOrd="0" presId="urn:microsoft.com/office/officeart/2005/8/layout/orgChart1"/>
    <dgm:cxn modelId="{33486571-C1CC-41ED-AA71-567CB198996E}" type="presParOf" srcId="{D1ACB97F-55A4-4C45-8BF1-F5AE7CB6B6F5}" destId="{E549D3C4-1DDF-447C-816B-51FB3E92BE27}" srcOrd="1" destOrd="0" presId="urn:microsoft.com/office/officeart/2005/8/layout/orgChart1"/>
    <dgm:cxn modelId="{EC86429D-E4E6-41BF-B63B-F18440C1AAE6}" type="presParOf" srcId="{E549D3C4-1DDF-447C-816B-51FB3E92BE27}" destId="{F63E904C-F5DB-4CAC-94A5-0AF8B8626102}" srcOrd="0" destOrd="0" presId="urn:microsoft.com/office/officeart/2005/8/layout/orgChart1"/>
    <dgm:cxn modelId="{F213D9DE-0964-402C-8B17-F5501DD4502A}" type="presParOf" srcId="{F63E904C-F5DB-4CAC-94A5-0AF8B8626102}" destId="{418BCC7D-A881-4117-939F-B361A531719B}" srcOrd="0" destOrd="0" presId="urn:microsoft.com/office/officeart/2005/8/layout/orgChart1"/>
    <dgm:cxn modelId="{9650CD14-CCE4-4E28-AE4D-0FB8F043EDE3}" type="presParOf" srcId="{F63E904C-F5DB-4CAC-94A5-0AF8B8626102}" destId="{252AD019-3705-40E1-9EAC-0FDF6A8C7659}" srcOrd="1" destOrd="0" presId="urn:microsoft.com/office/officeart/2005/8/layout/orgChart1"/>
    <dgm:cxn modelId="{42B4F68B-F16D-4D80-BC7B-0F542C78DBF6}" type="presParOf" srcId="{E549D3C4-1DDF-447C-816B-51FB3E92BE27}" destId="{74DBA765-EFFA-449E-8CE7-A19BF7744D8A}" srcOrd="1" destOrd="0" presId="urn:microsoft.com/office/officeart/2005/8/layout/orgChart1"/>
    <dgm:cxn modelId="{CB71B114-0510-4DB1-8592-F18DFA9855C2}" type="presParOf" srcId="{74DBA765-EFFA-449E-8CE7-A19BF7744D8A}" destId="{18310897-BAF4-4E3A-A819-5D3DF15CC76D}" srcOrd="0" destOrd="0" presId="urn:microsoft.com/office/officeart/2005/8/layout/orgChart1"/>
    <dgm:cxn modelId="{3C4BCC86-2915-4BF1-B5C2-E5ACF8A3B658}" type="presParOf" srcId="{74DBA765-EFFA-449E-8CE7-A19BF7744D8A}" destId="{F1C97FFA-1C84-46EA-B7FF-EFF00C0301CE}" srcOrd="1" destOrd="0" presId="urn:microsoft.com/office/officeart/2005/8/layout/orgChart1"/>
    <dgm:cxn modelId="{317CBDFE-B47B-43BB-ACFA-B74279800C9B}" type="presParOf" srcId="{F1C97FFA-1C84-46EA-B7FF-EFF00C0301CE}" destId="{6D048F5A-7304-4EA3-942C-11A8D794C8D1}" srcOrd="0" destOrd="0" presId="urn:microsoft.com/office/officeart/2005/8/layout/orgChart1"/>
    <dgm:cxn modelId="{C1AE3B46-0BFA-43FA-8E6F-32CC56B02B51}" type="presParOf" srcId="{6D048F5A-7304-4EA3-942C-11A8D794C8D1}" destId="{1F756F04-8BB9-4C36-BD9D-6115C302FDAE}" srcOrd="0" destOrd="0" presId="urn:microsoft.com/office/officeart/2005/8/layout/orgChart1"/>
    <dgm:cxn modelId="{56356470-CA58-4356-B46C-286FA979E86B}" type="presParOf" srcId="{6D048F5A-7304-4EA3-942C-11A8D794C8D1}" destId="{F89B04C6-7C8F-4FC8-8654-8B5876C30894}" srcOrd="1" destOrd="0" presId="urn:microsoft.com/office/officeart/2005/8/layout/orgChart1"/>
    <dgm:cxn modelId="{56E76C23-1430-42C2-9B08-73B9EC24CB20}" type="presParOf" srcId="{F1C97FFA-1C84-46EA-B7FF-EFF00C0301CE}" destId="{B0472835-5A45-47A9-B0E0-B091347D3758}" srcOrd="1" destOrd="0" presId="urn:microsoft.com/office/officeart/2005/8/layout/orgChart1"/>
    <dgm:cxn modelId="{BE94DEEE-4EC0-49E8-A574-CC5F5D4F6E7D}" type="presParOf" srcId="{F1C97FFA-1C84-46EA-B7FF-EFF00C0301CE}" destId="{16EBDB8B-3051-4876-ADBA-B99FDD59AD31}" srcOrd="2" destOrd="0" presId="urn:microsoft.com/office/officeart/2005/8/layout/orgChart1"/>
    <dgm:cxn modelId="{3F8C02E4-081A-4808-8C91-1960BD9171E7}" type="presParOf" srcId="{74DBA765-EFFA-449E-8CE7-A19BF7744D8A}" destId="{3B68E4FF-C66F-4008-B1EF-AAC667CEBDDF}" srcOrd="2" destOrd="0" presId="urn:microsoft.com/office/officeart/2005/8/layout/orgChart1"/>
    <dgm:cxn modelId="{4F3DC408-A71B-423C-8CC2-0BC6F0FC9FCD}" type="presParOf" srcId="{74DBA765-EFFA-449E-8CE7-A19BF7744D8A}" destId="{6897F35E-5D6F-4177-BB94-F09B47BE56F3}" srcOrd="3" destOrd="0" presId="urn:microsoft.com/office/officeart/2005/8/layout/orgChart1"/>
    <dgm:cxn modelId="{ABF84098-551B-4698-9FEA-CAD922BD3E9E}" type="presParOf" srcId="{6897F35E-5D6F-4177-BB94-F09B47BE56F3}" destId="{7D785D04-83A5-4E74-93CA-C1EB2FBEEFC3}" srcOrd="0" destOrd="0" presId="urn:microsoft.com/office/officeart/2005/8/layout/orgChart1"/>
    <dgm:cxn modelId="{D975577B-4084-40CA-BD38-C504FFC3EBC0}" type="presParOf" srcId="{7D785D04-83A5-4E74-93CA-C1EB2FBEEFC3}" destId="{1A1EBC75-4109-435C-B078-43857B8469B7}" srcOrd="0" destOrd="0" presId="urn:microsoft.com/office/officeart/2005/8/layout/orgChart1"/>
    <dgm:cxn modelId="{7F68EAB6-97BE-444E-999F-9CE1E29C00C9}" type="presParOf" srcId="{7D785D04-83A5-4E74-93CA-C1EB2FBEEFC3}" destId="{C9CAE731-07C7-4B26-BA04-86A4B5C683BA}" srcOrd="1" destOrd="0" presId="urn:microsoft.com/office/officeart/2005/8/layout/orgChart1"/>
    <dgm:cxn modelId="{54BA79E0-E7A2-427A-86D5-2EEFD2DE721A}" type="presParOf" srcId="{6897F35E-5D6F-4177-BB94-F09B47BE56F3}" destId="{A581C005-A2E0-4BDC-A4BD-47BDA8832A15}" srcOrd="1" destOrd="0" presId="urn:microsoft.com/office/officeart/2005/8/layout/orgChart1"/>
    <dgm:cxn modelId="{57B09319-451A-4927-9216-E68A1BB1446B}" type="presParOf" srcId="{6897F35E-5D6F-4177-BB94-F09B47BE56F3}" destId="{A5491949-54F5-44D9-B5B1-B78AABEE2191}" srcOrd="2" destOrd="0" presId="urn:microsoft.com/office/officeart/2005/8/layout/orgChart1"/>
    <dgm:cxn modelId="{8621AEC8-68D1-47E3-9306-AE98307D7F12}" type="presParOf" srcId="{74DBA765-EFFA-449E-8CE7-A19BF7744D8A}" destId="{CC649842-19CA-4604-9E83-16D6EEBBB0FF}" srcOrd="4" destOrd="0" presId="urn:microsoft.com/office/officeart/2005/8/layout/orgChart1"/>
    <dgm:cxn modelId="{741849F9-45FD-4140-960E-9E45260A37C9}" type="presParOf" srcId="{74DBA765-EFFA-449E-8CE7-A19BF7744D8A}" destId="{BD333DE5-08C0-4FA2-9C95-170A30A52210}" srcOrd="5" destOrd="0" presId="urn:microsoft.com/office/officeart/2005/8/layout/orgChart1"/>
    <dgm:cxn modelId="{F5AAD298-6AC6-4348-9865-D49AAA93EB99}" type="presParOf" srcId="{BD333DE5-08C0-4FA2-9C95-170A30A52210}" destId="{327BABA5-A5E6-43C6-846D-BA00408F5E61}" srcOrd="0" destOrd="0" presId="urn:microsoft.com/office/officeart/2005/8/layout/orgChart1"/>
    <dgm:cxn modelId="{779721CB-D1BB-4252-9F4B-9081D2597B15}" type="presParOf" srcId="{327BABA5-A5E6-43C6-846D-BA00408F5E61}" destId="{E153F8A8-C2FC-4193-8A9E-E5F7D95D2FA9}" srcOrd="0" destOrd="0" presId="urn:microsoft.com/office/officeart/2005/8/layout/orgChart1"/>
    <dgm:cxn modelId="{1FEAFBF2-2910-42CA-9FDC-D2DC986C9ABE}" type="presParOf" srcId="{327BABA5-A5E6-43C6-846D-BA00408F5E61}" destId="{8C3B665D-77DC-4109-8A8C-311AFCE68939}" srcOrd="1" destOrd="0" presId="urn:microsoft.com/office/officeart/2005/8/layout/orgChart1"/>
    <dgm:cxn modelId="{97EF9AD9-DE9F-4476-8902-79F7A12C7DA9}" type="presParOf" srcId="{BD333DE5-08C0-4FA2-9C95-170A30A52210}" destId="{43CD78E6-D866-4A5B-98A3-1729BA83E38B}" srcOrd="1" destOrd="0" presId="urn:microsoft.com/office/officeart/2005/8/layout/orgChart1"/>
    <dgm:cxn modelId="{DAB2F9F3-2916-48C7-AD8B-D807F97F7129}" type="presParOf" srcId="{BD333DE5-08C0-4FA2-9C95-170A30A52210}" destId="{DF0373AA-09B8-41F3-A5F9-78E5690BB6FB}" srcOrd="2" destOrd="0" presId="urn:microsoft.com/office/officeart/2005/8/layout/orgChart1"/>
    <dgm:cxn modelId="{D9CB7006-3698-4C4E-B887-68B769E4662C}" type="presParOf" srcId="{E549D3C4-1DDF-447C-816B-51FB3E92BE27}" destId="{585B9AFF-B835-4261-AC0E-27801E444F22}" srcOrd="2" destOrd="0" presId="urn:microsoft.com/office/officeart/2005/8/layout/orgChart1"/>
    <dgm:cxn modelId="{97BCEF4A-AAE9-41B9-ACAA-ED4781315209}" type="presParOf" srcId="{11A66906-513F-443A-9D96-874AB965F6FD}" destId="{64EE34CC-B6BB-417E-9D9E-CE6A8C4B4CC9}" srcOrd="2" destOrd="0" presId="urn:microsoft.com/office/officeart/2005/8/layout/orgChart1"/>
    <dgm:cxn modelId="{9ED99850-3CAA-4A93-93D0-D524B8D91FE6}" type="presParOf" srcId="{99255F20-D5EE-4DDF-98A6-491C0AE08E8F}" destId="{94520DF3-9D9B-4BE5-B6D1-81D0922F6EDF}" srcOrd="6" destOrd="0" presId="urn:microsoft.com/office/officeart/2005/8/layout/orgChart1"/>
    <dgm:cxn modelId="{CF33738F-767B-416A-B8E6-07C9594F2596}" type="presParOf" srcId="{99255F20-D5EE-4DDF-98A6-491C0AE08E8F}" destId="{95578571-3EB3-4D62-8DDD-25E835340841}" srcOrd="7" destOrd="0" presId="urn:microsoft.com/office/officeart/2005/8/layout/orgChart1"/>
    <dgm:cxn modelId="{9DF40A1F-4D2B-449A-BFFE-59704AC33916}" type="presParOf" srcId="{95578571-3EB3-4D62-8DDD-25E835340841}" destId="{3B71D445-63C9-4FEE-9454-2FF30382A3BD}" srcOrd="0" destOrd="0" presId="urn:microsoft.com/office/officeart/2005/8/layout/orgChart1"/>
    <dgm:cxn modelId="{4E79BFB5-750B-4D6F-9AD0-DDD81B61BE3A}" type="presParOf" srcId="{3B71D445-63C9-4FEE-9454-2FF30382A3BD}" destId="{8ED428CD-C5EC-4C29-87D3-EDFE1235ECAF}" srcOrd="0" destOrd="0" presId="urn:microsoft.com/office/officeart/2005/8/layout/orgChart1"/>
    <dgm:cxn modelId="{F91D33B3-3F9A-48D6-BBEA-9C3EEF20CAE8}" type="presParOf" srcId="{3B71D445-63C9-4FEE-9454-2FF30382A3BD}" destId="{1E65EF23-B6E9-430B-B048-80A901D28F5C}" srcOrd="1" destOrd="0" presId="urn:microsoft.com/office/officeart/2005/8/layout/orgChart1"/>
    <dgm:cxn modelId="{C5820BCE-230C-47F0-9742-29EC1E1403A9}" type="presParOf" srcId="{95578571-3EB3-4D62-8DDD-25E835340841}" destId="{B38B60ED-85FE-4266-8A13-600BD8943FA0}" srcOrd="1" destOrd="0" presId="urn:microsoft.com/office/officeart/2005/8/layout/orgChart1"/>
    <dgm:cxn modelId="{34D404ED-F517-4E6D-8475-C6208DF147CE}" type="presParOf" srcId="{B38B60ED-85FE-4266-8A13-600BD8943FA0}" destId="{0FD1FA8D-9127-4E15-99AC-2DCD589AA9AB}" srcOrd="0" destOrd="0" presId="urn:microsoft.com/office/officeart/2005/8/layout/orgChart1"/>
    <dgm:cxn modelId="{870BDD14-BFC8-44DC-A097-5AB32A1A1B97}" type="presParOf" srcId="{B38B60ED-85FE-4266-8A13-600BD8943FA0}" destId="{9B23C80D-9A5E-48CA-857E-B48AD1B7A039}" srcOrd="1" destOrd="0" presId="urn:microsoft.com/office/officeart/2005/8/layout/orgChart1"/>
    <dgm:cxn modelId="{5EF13190-4623-4966-A29C-7ED82C3DA360}" type="presParOf" srcId="{9B23C80D-9A5E-48CA-857E-B48AD1B7A039}" destId="{EC91A0A1-A1AA-40EF-A095-F5A8548B18F5}" srcOrd="0" destOrd="0" presId="urn:microsoft.com/office/officeart/2005/8/layout/orgChart1"/>
    <dgm:cxn modelId="{D8FB9A7B-F5D7-41FD-AACB-B5DFE833E33A}" type="presParOf" srcId="{EC91A0A1-A1AA-40EF-A095-F5A8548B18F5}" destId="{B61B06B9-1497-461B-BBF0-BEE30D54D62A}" srcOrd="0" destOrd="0" presId="urn:microsoft.com/office/officeart/2005/8/layout/orgChart1"/>
    <dgm:cxn modelId="{6DE7D89F-A055-4BEF-9567-44A45FDC8A4C}" type="presParOf" srcId="{EC91A0A1-A1AA-40EF-A095-F5A8548B18F5}" destId="{F260A9B4-C1E2-44DB-9D22-18E889212FA0}" srcOrd="1" destOrd="0" presId="urn:microsoft.com/office/officeart/2005/8/layout/orgChart1"/>
    <dgm:cxn modelId="{D82B49EE-8E40-4A10-9684-22103483B4E7}" type="presParOf" srcId="{9B23C80D-9A5E-48CA-857E-B48AD1B7A039}" destId="{DC69E07D-F638-4F26-8724-6BEDB80723DB}" srcOrd="1" destOrd="0" presId="urn:microsoft.com/office/officeart/2005/8/layout/orgChart1"/>
    <dgm:cxn modelId="{25725749-AED6-48A1-BBF1-B1B6EF1E914E}" type="presParOf" srcId="{DC69E07D-F638-4F26-8724-6BEDB80723DB}" destId="{250E2C3C-4BAA-4F80-A130-6C688E7CDA93}" srcOrd="0" destOrd="0" presId="urn:microsoft.com/office/officeart/2005/8/layout/orgChart1"/>
    <dgm:cxn modelId="{22D39877-DF2A-49FF-8F90-9E8B52CA47DD}" type="presParOf" srcId="{DC69E07D-F638-4F26-8724-6BEDB80723DB}" destId="{A8417E15-DADF-438E-A269-7265152CDF5E}" srcOrd="1" destOrd="0" presId="urn:microsoft.com/office/officeart/2005/8/layout/orgChart1"/>
    <dgm:cxn modelId="{91A89B38-6BAC-4AB5-8836-052AAE66F5D5}" type="presParOf" srcId="{A8417E15-DADF-438E-A269-7265152CDF5E}" destId="{D2D4AB82-FCC8-46DA-BCC6-FDFA15275B0A}" srcOrd="0" destOrd="0" presId="urn:microsoft.com/office/officeart/2005/8/layout/orgChart1"/>
    <dgm:cxn modelId="{41A75AD0-FB91-40B7-A9C6-57C0E75EA7EB}" type="presParOf" srcId="{D2D4AB82-FCC8-46DA-BCC6-FDFA15275B0A}" destId="{0DBC6A08-664B-4F3F-98FA-EC61882D45B3}" srcOrd="0" destOrd="0" presId="urn:microsoft.com/office/officeart/2005/8/layout/orgChart1"/>
    <dgm:cxn modelId="{665DB322-EFE1-4A69-83D5-C57BC20B546F}" type="presParOf" srcId="{D2D4AB82-FCC8-46DA-BCC6-FDFA15275B0A}" destId="{E7FB5CFA-AF0A-47B3-AE76-EACA24F07ADC}" srcOrd="1" destOrd="0" presId="urn:microsoft.com/office/officeart/2005/8/layout/orgChart1"/>
    <dgm:cxn modelId="{1736E453-2B74-4A94-A623-6CA7EE2F7F41}" type="presParOf" srcId="{A8417E15-DADF-438E-A269-7265152CDF5E}" destId="{46081004-182B-487A-8C71-BEECD8B6824F}" srcOrd="1" destOrd="0" presId="urn:microsoft.com/office/officeart/2005/8/layout/orgChart1"/>
    <dgm:cxn modelId="{842E1ACF-44DC-42A8-80EE-9566CF2634C0}" type="presParOf" srcId="{A8417E15-DADF-438E-A269-7265152CDF5E}" destId="{84091FA1-A2AE-485C-843C-B8E755BE9513}" srcOrd="2" destOrd="0" presId="urn:microsoft.com/office/officeart/2005/8/layout/orgChart1"/>
    <dgm:cxn modelId="{55E6BE71-E12F-4B8C-A1E8-607359C68DA4}" type="presParOf" srcId="{DC69E07D-F638-4F26-8724-6BEDB80723DB}" destId="{3EF95008-FB4F-41F1-8D13-62E5E83B15DC}" srcOrd="2" destOrd="0" presId="urn:microsoft.com/office/officeart/2005/8/layout/orgChart1"/>
    <dgm:cxn modelId="{7B8FEC43-0C33-4A57-AFF1-06C592FD53D9}" type="presParOf" srcId="{DC69E07D-F638-4F26-8724-6BEDB80723DB}" destId="{841014F2-543E-4390-9CF6-937E5D124FFC}" srcOrd="3" destOrd="0" presId="urn:microsoft.com/office/officeart/2005/8/layout/orgChart1"/>
    <dgm:cxn modelId="{6F025B63-6F16-4242-923E-4E123AE3EDBB}" type="presParOf" srcId="{841014F2-543E-4390-9CF6-937E5D124FFC}" destId="{26DBE388-7DED-4995-8528-92C53E242304}" srcOrd="0" destOrd="0" presId="urn:microsoft.com/office/officeart/2005/8/layout/orgChart1"/>
    <dgm:cxn modelId="{970E4866-1B46-485E-ACFF-BC354218E25D}" type="presParOf" srcId="{26DBE388-7DED-4995-8528-92C53E242304}" destId="{771FE4A2-B74D-4AD2-BB4F-DCA194941D15}" srcOrd="0" destOrd="0" presId="urn:microsoft.com/office/officeart/2005/8/layout/orgChart1"/>
    <dgm:cxn modelId="{A439EE3F-262B-4A88-A3A8-47477F9EBBCA}" type="presParOf" srcId="{26DBE388-7DED-4995-8528-92C53E242304}" destId="{E60D46A8-0D80-4BAB-BB51-108BEC671FBE}" srcOrd="1" destOrd="0" presId="urn:microsoft.com/office/officeart/2005/8/layout/orgChart1"/>
    <dgm:cxn modelId="{A121BD98-896F-4F5E-8879-97CDAE2BEC6F}" type="presParOf" srcId="{841014F2-543E-4390-9CF6-937E5D124FFC}" destId="{0C3257D5-A12F-43D3-81F4-7F0284E2245D}" srcOrd="1" destOrd="0" presId="urn:microsoft.com/office/officeart/2005/8/layout/orgChart1"/>
    <dgm:cxn modelId="{02138A1D-46EE-436D-9BC5-E943D08274BC}" type="presParOf" srcId="{841014F2-543E-4390-9CF6-937E5D124FFC}" destId="{87F1984E-75E7-4756-BBFD-47A41E066C63}" srcOrd="2" destOrd="0" presId="urn:microsoft.com/office/officeart/2005/8/layout/orgChart1"/>
    <dgm:cxn modelId="{298F55AB-30B5-4467-AAD6-8191AE4D2D9A}" type="presParOf" srcId="{DC69E07D-F638-4F26-8724-6BEDB80723DB}" destId="{01C7C642-8722-4B17-82AD-DCE5C1C69F9E}" srcOrd="4" destOrd="0" presId="urn:microsoft.com/office/officeart/2005/8/layout/orgChart1"/>
    <dgm:cxn modelId="{8FE388EA-3D06-4931-997C-4212C0F09988}" type="presParOf" srcId="{DC69E07D-F638-4F26-8724-6BEDB80723DB}" destId="{9B577D7A-174B-4E24-8CF6-030CAFA813AA}" srcOrd="5" destOrd="0" presId="urn:microsoft.com/office/officeart/2005/8/layout/orgChart1"/>
    <dgm:cxn modelId="{788DA720-16A6-4ACA-AD3A-8A9FCA157E9F}" type="presParOf" srcId="{9B577D7A-174B-4E24-8CF6-030CAFA813AA}" destId="{85878F54-834C-4BDD-B88D-06D6849FDA91}" srcOrd="0" destOrd="0" presId="urn:microsoft.com/office/officeart/2005/8/layout/orgChart1"/>
    <dgm:cxn modelId="{F4E44E2E-E88E-4E30-9A0B-1E237541CE76}" type="presParOf" srcId="{85878F54-834C-4BDD-B88D-06D6849FDA91}" destId="{A5580A3D-ECF9-47A3-B852-9C0FA403BC1F}" srcOrd="0" destOrd="0" presId="urn:microsoft.com/office/officeart/2005/8/layout/orgChart1"/>
    <dgm:cxn modelId="{5FA7A6C0-F5FB-49B0-86AD-C80A2CA1EDCA}" type="presParOf" srcId="{85878F54-834C-4BDD-B88D-06D6849FDA91}" destId="{D6091894-40D6-40BA-8277-8FA8CCF19092}" srcOrd="1" destOrd="0" presId="urn:microsoft.com/office/officeart/2005/8/layout/orgChart1"/>
    <dgm:cxn modelId="{7859B55F-CF43-4D0E-929E-4293173CD00C}" type="presParOf" srcId="{9B577D7A-174B-4E24-8CF6-030CAFA813AA}" destId="{F777A8EF-F17C-4188-AC49-53F6AF99DD1F}" srcOrd="1" destOrd="0" presId="urn:microsoft.com/office/officeart/2005/8/layout/orgChart1"/>
    <dgm:cxn modelId="{4BF75C0A-B504-450C-B483-C59B748C67A2}" type="presParOf" srcId="{9B577D7A-174B-4E24-8CF6-030CAFA813AA}" destId="{8464DCE2-0ED7-4006-A27B-F5C633D89989}" srcOrd="2" destOrd="0" presId="urn:microsoft.com/office/officeart/2005/8/layout/orgChart1"/>
    <dgm:cxn modelId="{F8E21E0E-52B7-4DD3-81F9-0606A61CC8D1}" type="presParOf" srcId="{9B23C80D-9A5E-48CA-857E-B48AD1B7A039}" destId="{C35059AA-BD41-4395-A2FB-34C07F4DBF78}" srcOrd="2" destOrd="0" presId="urn:microsoft.com/office/officeart/2005/8/layout/orgChart1"/>
    <dgm:cxn modelId="{862FA96A-4850-42CA-98EF-11C873F31E0C}" type="presParOf" srcId="{95578571-3EB3-4D62-8DDD-25E835340841}" destId="{65B84D85-7221-4950-9195-12761AA9EDD7}" srcOrd="2" destOrd="0" presId="urn:microsoft.com/office/officeart/2005/8/layout/orgChart1"/>
    <dgm:cxn modelId="{8B600DFF-8BC2-4133-BDEF-FA4B143CC195}" type="presParOf" srcId="{99255F20-D5EE-4DDF-98A6-491C0AE08E8F}" destId="{67B5BF7E-0ACA-434F-AA04-69EE251F1176}" srcOrd="8" destOrd="0" presId="urn:microsoft.com/office/officeart/2005/8/layout/orgChart1"/>
    <dgm:cxn modelId="{0F79F732-B47B-48FF-BCC8-8D85A1023F45}" type="presParOf" srcId="{99255F20-D5EE-4DDF-98A6-491C0AE08E8F}" destId="{4E98C901-3DCC-4BB7-972C-06CC72FC07F8}" srcOrd="9" destOrd="0" presId="urn:microsoft.com/office/officeart/2005/8/layout/orgChart1"/>
    <dgm:cxn modelId="{0FE214CF-6482-47F3-A6A9-5C02CB9C8733}" type="presParOf" srcId="{4E98C901-3DCC-4BB7-972C-06CC72FC07F8}" destId="{2C2A8A9F-A04C-4F51-978D-5B6D86825B5D}" srcOrd="0" destOrd="0" presId="urn:microsoft.com/office/officeart/2005/8/layout/orgChart1"/>
    <dgm:cxn modelId="{2D7A4A59-B870-4B64-AF8B-DCE2DC6E97B7}" type="presParOf" srcId="{2C2A8A9F-A04C-4F51-978D-5B6D86825B5D}" destId="{0F108045-D42B-43A0-8FD6-29307EA24882}" srcOrd="0" destOrd="0" presId="urn:microsoft.com/office/officeart/2005/8/layout/orgChart1"/>
    <dgm:cxn modelId="{137AA323-2099-4F50-8192-6EF4514355BE}" type="presParOf" srcId="{2C2A8A9F-A04C-4F51-978D-5B6D86825B5D}" destId="{6275DA90-4ACB-4D55-85C7-C79D9A394C3F}" srcOrd="1" destOrd="0" presId="urn:microsoft.com/office/officeart/2005/8/layout/orgChart1"/>
    <dgm:cxn modelId="{4FDBC771-E06A-454C-BF69-F59C6EE77C87}" type="presParOf" srcId="{4E98C901-3DCC-4BB7-972C-06CC72FC07F8}" destId="{428647BF-1B4C-4CC3-BE48-19F34F2D7B25}" srcOrd="1" destOrd="0" presId="urn:microsoft.com/office/officeart/2005/8/layout/orgChart1"/>
    <dgm:cxn modelId="{45FBF3F2-6510-4A3B-B143-61967B4FB5DE}" type="presParOf" srcId="{428647BF-1B4C-4CC3-BE48-19F34F2D7B25}" destId="{E5637842-1C18-406A-8AF0-87E771CA4135}" srcOrd="0" destOrd="0" presId="urn:microsoft.com/office/officeart/2005/8/layout/orgChart1"/>
    <dgm:cxn modelId="{DE6503E8-AC62-444F-B602-6B572591FA40}" type="presParOf" srcId="{428647BF-1B4C-4CC3-BE48-19F34F2D7B25}" destId="{9DE39399-C2F8-42F2-9BE5-14FE2F512B7C}" srcOrd="1" destOrd="0" presId="urn:microsoft.com/office/officeart/2005/8/layout/orgChart1"/>
    <dgm:cxn modelId="{4F6B47D1-3EF1-4961-B267-B7DA8AEA5E25}" type="presParOf" srcId="{9DE39399-C2F8-42F2-9BE5-14FE2F512B7C}" destId="{7DA3EE25-EC40-4D35-AC41-85733BF5FA74}" srcOrd="0" destOrd="0" presId="urn:microsoft.com/office/officeart/2005/8/layout/orgChart1"/>
    <dgm:cxn modelId="{97E96CC3-6018-4EC4-A834-627F00A1A59F}" type="presParOf" srcId="{7DA3EE25-EC40-4D35-AC41-85733BF5FA74}" destId="{08A3D68A-6854-4796-B497-C5F9FEDE2CDA}" srcOrd="0" destOrd="0" presId="urn:microsoft.com/office/officeart/2005/8/layout/orgChart1"/>
    <dgm:cxn modelId="{ABD354C1-3570-4853-9CC0-74A955A01446}" type="presParOf" srcId="{7DA3EE25-EC40-4D35-AC41-85733BF5FA74}" destId="{A9D89DC2-7812-4978-826B-39E9B48EA149}" srcOrd="1" destOrd="0" presId="urn:microsoft.com/office/officeart/2005/8/layout/orgChart1"/>
    <dgm:cxn modelId="{967B916B-EC0C-4CD2-A973-67B615FC07B7}" type="presParOf" srcId="{9DE39399-C2F8-42F2-9BE5-14FE2F512B7C}" destId="{32E82124-4156-43A0-9026-DA70C1FC6F0B}" srcOrd="1" destOrd="0" presId="urn:microsoft.com/office/officeart/2005/8/layout/orgChart1"/>
    <dgm:cxn modelId="{DA897B3A-75C8-4C84-9792-AC8E28A9DDA8}" type="presParOf" srcId="{9DE39399-C2F8-42F2-9BE5-14FE2F512B7C}" destId="{93FE56EC-5053-4580-B4AB-40ABBD214279}" srcOrd="2" destOrd="0" presId="urn:microsoft.com/office/officeart/2005/8/layout/orgChart1"/>
    <dgm:cxn modelId="{5A5CB366-83CE-446C-8438-4B1EA2ECF91F}" type="presParOf" srcId="{4E98C901-3DCC-4BB7-972C-06CC72FC07F8}" destId="{ACCB1510-61FE-4094-9B35-EC464D09629B}" srcOrd="2" destOrd="0" presId="urn:microsoft.com/office/officeart/2005/8/layout/orgChart1"/>
    <dgm:cxn modelId="{E9EF107F-3DA4-4A83-AA75-FD70D5FE11D9}" type="presParOf" srcId="{99255F20-D5EE-4DDF-98A6-491C0AE08E8F}" destId="{321CB4FA-CF27-4367-BCF6-93606EB5E060}" srcOrd="10" destOrd="0" presId="urn:microsoft.com/office/officeart/2005/8/layout/orgChart1"/>
    <dgm:cxn modelId="{AE76FD2F-F6FB-480D-839A-6A670694D777}" type="presParOf" srcId="{99255F20-D5EE-4DDF-98A6-491C0AE08E8F}" destId="{C039B7AC-F2AD-47B2-BBCA-2F03B9B7FD52}" srcOrd="11" destOrd="0" presId="urn:microsoft.com/office/officeart/2005/8/layout/orgChart1"/>
    <dgm:cxn modelId="{F3BE1E22-A13B-4440-917A-F54459A4F5B6}" type="presParOf" srcId="{C039B7AC-F2AD-47B2-BBCA-2F03B9B7FD52}" destId="{08411A8C-BDAC-4903-8EC9-0276FA7A06A4}" srcOrd="0" destOrd="0" presId="urn:microsoft.com/office/officeart/2005/8/layout/orgChart1"/>
    <dgm:cxn modelId="{37C18A87-9A37-46D5-AE88-B8DC9E68E7A7}" type="presParOf" srcId="{08411A8C-BDAC-4903-8EC9-0276FA7A06A4}" destId="{E2FA1AEF-2C53-4F5E-A145-432087C753A6}" srcOrd="0" destOrd="0" presId="urn:microsoft.com/office/officeart/2005/8/layout/orgChart1"/>
    <dgm:cxn modelId="{F7B46A0D-3B2B-4789-8143-2A96C98286AA}" type="presParOf" srcId="{08411A8C-BDAC-4903-8EC9-0276FA7A06A4}" destId="{CBD58420-0CFB-418E-99A5-E6EA6F3153B2}" srcOrd="1" destOrd="0" presId="urn:microsoft.com/office/officeart/2005/8/layout/orgChart1"/>
    <dgm:cxn modelId="{40F79810-2428-439D-85DB-E7A592C1FA5E}" type="presParOf" srcId="{C039B7AC-F2AD-47B2-BBCA-2F03B9B7FD52}" destId="{1B854D2B-0FC6-48EB-BD5C-9D72DEEFD2BB}" srcOrd="1" destOrd="0" presId="urn:microsoft.com/office/officeart/2005/8/layout/orgChart1"/>
    <dgm:cxn modelId="{7AFDB7DC-0DA9-450B-A839-C4B3A937C0F2}" type="presParOf" srcId="{1B854D2B-0FC6-48EB-BD5C-9D72DEEFD2BB}" destId="{4C843A37-3873-4AFA-93AB-8DF3C4FF6F79}" srcOrd="0" destOrd="0" presId="urn:microsoft.com/office/officeart/2005/8/layout/orgChart1"/>
    <dgm:cxn modelId="{55FB0EA5-5C92-44C0-BB0D-BB444C9EFE91}" type="presParOf" srcId="{1B854D2B-0FC6-48EB-BD5C-9D72DEEFD2BB}" destId="{2E45D58D-6242-4248-B68D-82DEB4B864E8}" srcOrd="1" destOrd="0" presId="urn:microsoft.com/office/officeart/2005/8/layout/orgChart1"/>
    <dgm:cxn modelId="{1176839C-7D6B-485F-BAED-FF2419F7E0DC}" type="presParOf" srcId="{2E45D58D-6242-4248-B68D-82DEB4B864E8}" destId="{BEEC88A7-B2FD-4120-8A51-17112F035772}" srcOrd="0" destOrd="0" presId="urn:microsoft.com/office/officeart/2005/8/layout/orgChart1"/>
    <dgm:cxn modelId="{D0D9B8D7-22FF-408D-9142-CF07C70F565E}" type="presParOf" srcId="{BEEC88A7-B2FD-4120-8A51-17112F035772}" destId="{06F0E56E-75B5-47EF-A344-6C02755276A3}" srcOrd="0" destOrd="0" presId="urn:microsoft.com/office/officeart/2005/8/layout/orgChart1"/>
    <dgm:cxn modelId="{161EAD5E-3E7F-41CD-8C89-0F9EC4DD23DA}" type="presParOf" srcId="{BEEC88A7-B2FD-4120-8A51-17112F035772}" destId="{28E1C545-9D26-4792-9F45-86E084FB447C}" srcOrd="1" destOrd="0" presId="urn:microsoft.com/office/officeart/2005/8/layout/orgChart1"/>
    <dgm:cxn modelId="{8943C66D-7D83-456B-9A93-34F8A58866A7}" type="presParOf" srcId="{2E45D58D-6242-4248-B68D-82DEB4B864E8}" destId="{7C38E4F7-D5F6-4546-BCAB-8363682ECCF6}" srcOrd="1" destOrd="0" presId="urn:microsoft.com/office/officeart/2005/8/layout/orgChart1"/>
    <dgm:cxn modelId="{015CD32E-E16C-4756-A4AD-D023E6D70FF7}" type="presParOf" srcId="{7C38E4F7-D5F6-4546-BCAB-8363682ECCF6}" destId="{4BE26360-E3C9-4B98-8FDC-28178E3AC694}" srcOrd="0" destOrd="0" presId="urn:microsoft.com/office/officeart/2005/8/layout/orgChart1"/>
    <dgm:cxn modelId="{915DD1A1-A73D-45F0-9E25-411B0C561C61}" type="presParOf" srcId="{7C38E4F7-D5F6-4546-BCAB-8363682ECCF6}" destId="{7C72BECC-9576-4665-A1B5-90418BB14528}" srcOrd="1" destOrd="0" presId="urn:microsoft.com/office/officeart/2005/8/layout/orgChart1"/>
    <dgm:cxn modelId="{2538CAE0-475A-42F6-9CC9-3D786B0E161F}" type="presParOf" srcId="{7C72BECC-9576-4665-A1B5-90418BB14528}" destId="{17F142AF-19D0-4010-9FBA-D5606430BB61}" srcOrd="0" destOrd="0" presId="urn:microsoft.com/office/officeart/2005/8/layout/orgChart1"/>
    <dgm:cxn modelId="{C559A501-A544-4885-B091-A0E3846D08C1}" type="presParOf" srcId="{17F142AF-19D0-4010-9FBA-D5606430BB61}" destId="{76CF593F-95B1-439D-BC52-1E82719CE94C}" srcOrd="0" destOrd="0" presId="urn:microsoft.com/office/officeart/2005/8/layout/orgChart1"/>
    <dgm:cxn modelId="{5BD1C076-FA6F-4CCE-9AD3-E87A46AB5581}" type="presParOf" srcId="{17F142AF-19D0-4010-9FBA-D5606430BB61}" destId="{DFFA5158-0FB8-439A-984A-4C194A9E59B0}" srcOrd="1" destOrd="0" presId="urn:microsoft.com/office/officeart/2005/8/layout/orgChart1"/>
    <dgm:cxn modelId="{07580ABA-D6D4-4FD8-8366-C4D9234EA2D0}" type="presParOf" srcId="{7C72BECC-9576-4665-A1B5-90418BB14528}" destId="{D9CEC34C-4868-4661-8B80-03BDDDDCF359}" srcOrd="1" destOrd="0" presId="urn:microsoft.com/office/officeart/2005/8/layout/orgChart1"/>
    <dgm:cxn modelId="{61F77008-47D9-4FAC-A7D9-D8DEE28E1AB0}" type="presParOf" srcId="{7C72BECC-9576-4665-A1B5-90418BB14528}" destId="{FD708505-BF96-459A-9357-1EE72FAE86BD}" srcOrd="2" destOrd="0" presId="urn:microsoft.com/office/officeart/2005/8/layout/orgChart1"/>
    <dgm:cxn modelId="{172F90AF-A51D-472A-9D2E-2B51CE952D3A}" type="presParOf" srcId="{2E45D58D-6242-4248-B68D-82DEB4B864E8}" destId="{FB90DCB7-8213-40A2-A621-127D3D68B4D9}" srcOrd="2" destOrd="0" presId="urn:microsoft.com/office/officeart/2005/8/layout/orgChart1"/>
    <dgm:cxn modelId="{745C2A05-5AC2-4FF4-B0B4-E36E43977D53}" type="presParOf" srcId="{C039B7AC-F2AD-47B2-BBCA-2F03B9B7FD52}" destId="{ADDD8971-2D7D-4EB8-8E13-F14C49891CA8}" srcOrd="2" destOrd="0" presId="urn:microsoft.com/office/officeart/2005/8/layout/orgChart1"/>
    <dgm:cxn modelId="{43BAF53C-4F7A-4805-86F8-374929CD70F7}" type="presParOf" srcId="{B37549ED-B4BB-4562-B576-898E23D506D3}" destId="{83E43B00-31F4-4AED-A4BE-EDEE8C396A0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6E8BF4-81FA-4C2F-9ECC-58AB6F4395F4}">
      <dsp:nvSpPr>
        <dsp:cNvPr id="0" name=""/>
        <dsp:cNvSpPr/>
      </dsp:nvSpPr>
      <dsp:spPr>
        <a:xfrm>
          <a:off x="4838422" y="3703208"/>
          <a:ext cx="3018012" cy="372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696"/>
              </a:lnTo>
              <a:lnTo>
                <a:pt x="3018012" y="253696"/>
              </a:lnTo>
              <a:lnTo>
                <a:pt x="3018012" y="3722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07679F-774F-44AD-A048-0ED45D252B1C}">
      <dsp:nvSpPr>
        <dsp:cNvPr id="0" name=""/>
        <dsp:cNvSpPr/>
      </dsp:nvSpPr>
      <dsp:spPr>
        <a:xfrm>
          <a:off x="4838422" y="3703208"/>
          <a:ext cx="1269749" cy="372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696"/>
              </a:lnTo>
              <a:lnTo>
                <a:pt x="1269749" y="253696"/>
              </a:lnTo>
              <a:lnTo>
                <a:pt x="1269749" y="3722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DF8A8A-46F2-4678-AFD7-5D99943183B9}">
      <dsp:nvSpPr>
        <dsp:cNvPr id="0" name=""/>
        <dsp:cNvSpPr/>
      </dsp:nvSpPr>
      <dsp:spPr>
        <a:xfrm>
          <a:off x="4339646" y="3703208"/>
          <a:ext cx="498775" cy="372278"/>
        </a:xfrm>
        <a:custGeom>
          <a:avLst/>
          <a:gdLst/>
          <a:ahLst/>
          <a:cxnLst/>
          <a:rect l="0" t="0" r="0" b="0"/>
          <a:pathLst>
            <a:path>
              <a:moveTo>
                <a:pt x="498775" y="0"/>
              </a:moveTo>
              <a:lnTo>
                <a:pt x="498775" y="253696"/>
              </a:lnTo>
              <a:lnTo>
                <a:pt x="0" y="253696"/>
              </a:lnTo>
              <a:lnTo>
                <a:pt x="0" y="3722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0761A8-5997-401A-A607-D3776D83748E}">
      <dsp:nvSpPr>
        <dsp:cNvPr id="0" name=""/>
        <dsp:cNvSpPr/>
      </dsp:nvSpPr>
      <dsp:spPr>
        <a:xfrm>
          <a:off x="2208946" y="3703208"/>
          <a:ext cx="2629475" cy="372278"/>
        </a:xfrm>
        <a:custGeom>
          <a:avLst/>
          <a:gdLst/>
          <a:ahLst/>
          <a:cxnLst/>
          <a:rect l="0" t="0" r="0" b="0"/>
          <a:pathLst>
            <a:path>
              <a:moveTo>
                <a:pt x="2629475" y="0"/>
              </a:moveTo>
              <a:lnTo>
                <a:pt x="2629475" y="253696"/>
              </a:lnTo>
              <a:lnTo>
                <a:pt x="0" y="253696"/>
              </a:lnTo>
              <a:lnTo>
                <a:pt x="0" y="3722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5563E-6FDE-4C2F-AEE6-78D22E79462D}">
      <dsp:nvSpPr>
        <dsp:cNvPr id="0" name=""/>
        <dsp:cNvSpPr/>
      </dsp:nvSpPr>
      <dsp:spPr>
        <a:xfrm>
          <a:off x="3926206" y="2518104"/>
          <a:ext cx="912215" cy="372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696"/>
              </a:lnTo>
              <a:lnTo>
                <a:pt x="912215" y="253696"/>
              </a:lnTo>
              <a:lnTo>
                <a:pt x="912215" y="3722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C2E54-0A58-4182-8F93-CB7D67791DE8}">
      <dsp:nvSpPr>
        <dsp:cNvPr id="0" name=""/>
        <dsp:cNvSpPr/>
      </dsp:nvSpPr>
      <dsp:spPr>
        <a:xfrm>
          <a:off x="2990105" y="2518104"/>
          <a:ext cx="936101" cy="372278"/>
        </a:xfrm>
        <a:custGeom>
          <a:avLst/>
          <a:gdLst/>
          <a:ahLst/>
          <a:cxnLst/>
          <a:rect l="0" t="0" r="0" b="0"/>
          <a:pathLst>
            <a:path>
              <a:moveTo>
                <a:pt x="936101" y="0"/>
              </a:moveTo>
              <a:lnTo>
                <a:pt x="936101" y="253696"/>
              </a:lnTo>
              <a:lnTo>
                <a:pt x="0" y="253696"/>
              </a:lnTo>
              <a:lnTo>
                <a:pt x="0" y="3722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8D80B1-61F2-4DC3-98A3-339173FA3976}">
      <dsp:nvSpPr>
        <dsp:cNvPr id="0" name=""/>
        <dsp:cNvSpPr/>
      </dsp:nvSpPr>
      <dsp:spPr>
        <a:xfrm>
          <a:off x="2508480" y="1118293"/>
          <a:ext cx="1417726" cy="372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696"/>
              </a:lnTo>
              <a:lnTo>
                <a:pt x="1417726" y="253696"/>
              </a:lnTo>
              <a:lnTo>
                <a:pt x="1417726" y="372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4D7BF8-F742-4FDA-9EDA-077E3DBAAB74}">
      <dsp:nvSpPr>
        <dsp:cNvPr id="0" name=""/>
        <dsp:cNvSpPr/>
      </dsp:nvSpPr>
      <dsp:spPr>
        <a:xfrm>
          <a:off x="1130610" y="2514317"/>
          <a:ext cx="91440" cy="3722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22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15315A-3C94-415E-9327-5A737EA80968}">
      <dsp:nvSpPr>
        <dsp:cNvPr id="0" name=""/>
        <dsp:cNvSpPr/>
      </dsp:nvSpPr>
      <dsp:spPr>
        <a:xfrm>
          <a:off x="1176330" y="1118293"/>
          <a:ext cx="1332149" cy="372278"/>
        </a:xfrm>
        <a:custGeom>
          <a:avLst/>
          <a:gdLst/>
          <a:ahLst/>
          <a:cxnLst/>
          <a:rect l="0" t="0" r="0" b="0"/>
          <a:pathLst>
            <a:path>
              <a:moveTo>
                <a:pt x="1332149" y="0"/>
              </a:moveTo>
              <a:lnTo>
                <a:pt x="1332149" y="253696"/>
              </a:lnTo>
              <a:lnTo>
                <a:pt x="0" y="253696"/>
              </a:lnTo>
              <a:lnTo>
                <a:pt x="0" y="3722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04D36-C69C-4E37-A52C-3C95FE595FC2}">
      <dsp:nvSpPr>
        <dsp:cNvPr id="0" name=""/>
        <dsp:cNvSpPr/>
      </dsp:nvSpPr>
      <dsp:spPr>
        <a:xfrm>
          <a:off x="1394992" y="1268"/>
          <a:ext cx="2226975" cy="11170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8D572-4356-4074-8FB2-E5A07B77FB12}">
      <dsp:nvSpPr>
        <dsp:cNvPr id="0" name=""/>
        <dsp:cNvSpPr/>
      </dsp:nvSpPr>
      <dsp:spPr>
        <a:xfrm>
          <a:off x="1537219" y="136383"/>
          <a:ext cx="2226975" cy="11170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Бюджетная система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Российской Федерации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569936" y="169100"/>
        <a:ext cx="2161541" cy="1051591"/>
      </dsp:txXfrm>
    </dsp:sp>
    <dsp:sp modelId="{CC8C67AC-791E-4E9F-B48F-5966BA0A3185}">
      <dsp:nvSpPr>
        <dsp:cNvPr id="0" name=""/>
        <dsp:cNvSpPr/>
      </dsp:nvSpPr>
      <dsp:spPr>
        <a:xfrm>
          <a:off x="356765" y="1490571"/>
          <a:ext cx="1639129" cy="10237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6D7527-CF76-4503-9B92-822BFC754BC0}">
      <dsp:nvSpPr>
        <dsp:cNvPr id="0" name=""/>
        <dsp:cNvSpPr/>
      </dsp:nvSpPr>
      <dsp:spPr>
        <a:xfrm>
          <a:off x="498992" y="1625687"/>
          <a:ext cx="1639129" cy="10237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государственных внебюджетных фондов Российской Федерации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528976" y="1655671"/>
        <a:ext cx="1579161" cy="963777"/>
      </dsp:txXfrm>
    </dsp:sp>
    <dsp:sp modelId="{60DEC524-B26D-4209-AB36-44222484718F}">
      <dsp:nvSpPr>
        <dsp:cNvPr id="0" name=""/>
        <dsp:cNvSpPr/>
      </dsp:nvSpPr>
      <dsp:spPr>
        <a:xfrm>
          <a:off x="416998" y="2886595"/>
          <a:ext cx="1518665" cy="9987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00511A-955A-481C-9612-40565226B86E}">
      <dsp:nvSpPr>
        <dsp:cNvPr id="0" name=""/>
        <dsp:cNvSpPr/>
      </dsp:nvSpPr>
      <dsp:spPr>
        <a:xfrm>
          <a:off x="559224" y="3021710"/>
          <a:ext cx="1518665" cy="998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05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территориальных </a:t>
          </a:r>
        </a:p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05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государственных </a:t>
          </a:r>
        </a:p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05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внебюджетных фондов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588477" y="3050963"/>
        <a:ext cx="1460159" cy="940277"/>
      </dsp:txXfrm>
    </dsp:sp>
    <dsp:sp modelId="{4639C990-17F5-473E-81C2-F36A145F1705}">
      <dsp:nvSpPr>
        <dsp:cNvPr id="0" name=""/>
        <dsp:cNvSpPr/>
      </dsp:nvSpPr>
      <dsp:spPr>
        <a:xfrm>
          <a:off x="3192218" y="1490571"/>
          <a:ext cx="1467975" cy="1027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FDA2E-E998-4ADF-A91D-B4F60B96F55B}">
      <dsp:nvSpPr>
        <dsp:cNvPr id="0" name=""/>
        <dsp:cNvSpPr/>
      </dsp:nvSpPr>
      <dsp:spPr>
        <a:xfrm>
          <a:off x="3334445" y="1625687"/>
          <a:ext cx="1467975" cy="102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Федеральный бюджет 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364540" y="1655782"/>
        <a:ext cx="1407785" cy="967343"/>
      </dsp:txXfrm>
    </dsp:sp>
    <dsp:sp modelId="{30274A70-3A24-495A-BF53-6FFB14FA7CAF}">
      <dsp:nvSpPr>
        <dsp:cNvPr id="0" name=""/>
        <dsp:cNvSpPr/>
      </dsp:nvSpPr>
      <dsp:spPr>
        <a:xfrm>
          <a:off x="2220116" y="2890383"/>
          <a:ext cx="1539977" cy="8128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D08FE4-191F-4EAA-A7CD-4F86B858E711}">
      <dsp:nvSpPr>
        <dsp:cNvPr id="0" name=""/>
        <dsp:cNvSpPr/>
      </dsp:nvSpPr>
      <dsp:spPr>
        <a:xfrm>
          <a:off x="2362343" y="3025498"/>
          <a:ext cx="1539977" cy="8128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05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субъектов Российской Федерации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2386150" y="3049305"/>
        <a:ext cx="1492363" cy="765211"/>
      </dsp:txXfrm>
    </dsp:sp>
    <dsp:sp modelId="{F95563D6-866F-4C0A-9DA9-943E6D160E02}">
      <dsp:nvSpPr>
        <dsp:cNvPr id="0" name=""/>
        <dsp:cNvSpPr/>
      </dsp:nvSpPr>
      <dsp:spPr>
        <a:xfrm>
          <a:off x="4044547" y="2890383"/>
          <a:ext cx="1587748" cy="8128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D991EB-7F00-4A04-8A77-CDD48947BBE7}">
      <dsp:nvSpPr>
        <dsp:cNvPr id="0" name=""/>
        <dsp:cNvSpPr/>
      </dsp:nvSpPr>
      <dsp:spPr>
        <a:xfrm>
          <a:off x="4186774" y="3025498"/>
          <a:ext cx="1587748" cy="8128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05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Местные бюджеты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4210581" y="3049305"/>
        <a:ext cx="1540134" cy="765211"/>
      </dsp:txXfrm>
    </dsp:sp>
    <dsp:sp modelId="{375A3825-1071-4B5B-8893-C0273A4F6FA8}">
      <dsp:nvSpPr>
        <dsp:cNvPr id="0" name=""/>
        <dsp:cNvSpPr/>
      </dsp:nvSpPr>
      <dsp:spPr>
        <a:xfrm>
          <a:off x="1101686" y="4075486"/>
          <a:ext cx="2214520" cy="1236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41822A-B26C-45A8-BFB2-2D5BCC8D569B}">
      <dsp:nvSpPr>
        <dsp:cNvPr id="0" name=""/>
        <dsp:cNvSpPr/>
      </dsp:nvSpPr>
      <dsp:spPr>
        <a:xfrm>
          <a:off x="1243913" y="4210602"/>
          <a:ext cx="2214520" cy="1236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1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внутригородских 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1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муниципальных 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1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образований городов 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1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федерального значения Москвы и 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1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Санкт-Петербурга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1280117" y="4246806"/>
        <a:ext cx="2142112" cy="1163704"/>
      </dsp:txXfrm>
    </dsp:sp>
    <dsp:sp modelId="{21A8C7A9-A919-41EE-BD6D-DE0BCD884DFE}">
      <dsp:nvSpPr>
        <dsp:cNvPr id="0" name=""/>
        <dsp:cNvSpPr/>
      </dsp:nvSpPr>
      <dsp:spPr>
        <a:xfrm>
          <a:off x="3600660" y="4075486"/>
          <a:ext cx="1477972" cy="1230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10D825-0940-489C-8EF3-5CAEDD67B0BB}">
      <dsp:nvSpPr>
        <dsp:cNvPr id="0" name=""/>
        <dsp:cNvSpPr/>
      </dsp:nvSpPr>
      <dsp:spPr>
        <a:xfrm>
          <a:off x="3742886" y="4210602"/>
          <a:ext cx="1477972" cy="1230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05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муниципальных районов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3778938" y="4246654"/>
        <a:ext cx="1405868" cy="1158798"/>
      </dsp:txXfrm>
    </dsp:sp>
    <dsp:sp modelId="{B9D360A4-0396-42A4-9C25-93752B949E48}">
      <dsp:nvSpPr>
        <dsp:cNvPr id="0" name=""/>
        <dsp:cNvSpPr/>
      </dsp:nvSpPr>
      <dsp:spPr>
        <a:xfrm>
          <a:off x="5363086" y="4075486"/>
          <a:ext cx="1490171" cy="1260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80C128-BA31-4C7E-BAF0-DE7E1BE328AD}">
      <dsp:nvSpPr>
        <dsp:cNvPr id="0" name=""/>
        <dsp:cNvSpPr/>
      </dsp:nvSpPr>
      <dsp:spPr>
        <a:xfrm>
          <a:off x="5505312" y="4210602"/>
          <a:ext cx="1490171" cy="12609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05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городских округов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5542243" y="4247533"/>
        <a:ext cx="1416309" cy="1187049"/>
      </dsp:txXfrm>
    </dsp:sp>
    <dsp:sp modelId="{DCE241AC-6CD8-4924-9E9F-0331BFA56DFA}">
      <dsp:nvSpPr>
        <dsp:cNvPr id="0" name=""/>
        <dsp:cNvSpPr/>
      </dsp:nvSpPr>
      <dsp:spPr>
        <a:xfrm>
          <a:off x="7137710" y="4075486"/>
          <a:ext cx="1437446" cy="1246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5CC673-6B06-4B16-A55E-F5178D7E0700}">
      <dsp:nvSpPr>
        <dsp:cNvPr id="0" name=""/>
        <dsp:cNvSpPr/>
      </dsp:nvSpPr>
      <dsp:spPr>
        <a:xfrm>
          <a:off x="7279937" y="4210602"/>
          <a:ext cx="1437446" cy="1246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05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Бюджеты городских и сельских поселений 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7316455" y="4247120"/>
        <a:ext cx="1364410" cy="11737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26360-E3C9-4B98-8FDC-28178E3AC694}">
      <dsp:nvSpPr>
        <dsp:cNvPr id="0" name=""/>
        <dsp:cNvSpPr/>
      </dsp:nvSpPr>
      <dsp:spPr>
        <a:xfrm>
          <a:off x="8644986" y="3053967"/>
          <a:ext cx="169217" cy="518932"/>
        </a:xfrm>
        <a:custGeom>
          <a:avLst/>
          <a:gdLst/>
          <a:ahLst/>
          <a:cxnLst/>
          <a:rect l="0" t="0" r="0" b="0"/>
          <a:pathLst>
            <a:path>
              <a:moveTo>
                <a:pt x="169217" y="0"/>
              </a:moveTo>
              <a:lnTo>
                <a:pt x="169217" y="518932"/>
              </a:lnTo>
              <a:lnTo>
                <a:pt x="0" y="518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43A37-3873-4AFA-93AB-8DF3C4FF6F79}">
      <dsp:nvSpPr>
        <dsp:cNvPr id="0" name=""/>
        <dsp:cNvSpPr/>
      </dsp:nvSpPr>
      <dsp:spPr>
        <a:xfrm>
          <a:off x="8317237" y="2253006"/>
          <a:ext cx="91440" cy="2369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9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1CB4FA-CF27-4367-BCF6-93606EB5E060}">
      <dsp:nvSpPr>
        <dsp:cNvPr id="0" name=""/>
        <dsp:cNvSpPr/>
      </dsp:nvSpPr>
      <dsp:spPr>
        <a:xfrm>
          <a:off x="4484328" y="1347136"/>
          <a:ext cx="3878629" cy="3418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360"/>
              </a:lnTo>
              <a:lnTo>
                <a:pt x="3878629" y="223360"/>
              </a:lnTo>
              <a:lnTo>
                <a:pt x="3878629" y="3418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37842-1C18-406A-8AF0-87E771CA4135}">
      <dsp:nvSpPr>
        <dsp:cNvPr id="0" name=""/>
        <dsp:cNvSpPr/>
      </dsp:nvSpPr>
      <dsp:spPr>
        <a:xfrm>
          <a:off x="6874442" y="2253006"/>
          <a:ext cx="91440" cy="2369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9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B5BF7E-0ACA-434F-AA04-69EE251F1176}">
      <dsp:nvSpPr>
        <dsp:cNvPr id="0" name=""/>
        <dsp:cNvSpPr/>
      </dsp:nvSpPr>
      <dsp:spPr>
        <a:xfrm>
          <a:off x="4484328" y="1347136"/>
          <a:ext cx="2435834" cy="3418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360"/>
              </a:lnTo>
              <a:lnTo>
                <a:pt x="2435834" y="223360"/>
              </a:lnTo>
              <a:lnTo>
                <a:pt x="2435834" y="3418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7C642-8722-4B17-82AD-DCE5C1C69F9E}">
      <dsp:nvSpPr>
        <dsp:cNvPr id="0" name=""/>
        <dsp:cNvSpPr/>
      </dsp:nvSpPr>
      <dsp:spPr>
        <a:xfrm>
          <a:off x="4858787" y="3053967"/>
          <a:ext cx="207982" cy="2421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964"/>
              </a:lnTo>
              <a:lnTo>
                <a:pt x="207982" y="24219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F95008-FB4F-41F1-8D13-62E5E83B15DC}">
      <dsp:nvSpPr>
        <dsp:cNvPr id="0" name=""/>
        <dsp:cNvSpPr/>
      </dsp:nvSpPr>
      <dsp:spPr>
        <a:xfrm>
          <a:off x="4858787" y="3053967"/>
          <a:ext cx="207982" cy="14401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0113"/>
              </a:lnTo>
              <a:lnTo>
                <a:pt x="207982" y="14401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0E2C3C-4BAA-4F80-A130-6C688E7CDA93}">
      <dsp:nvSpPr>
        <dsp:cNvPr id="0" name=""/>
        <dsp:cNvSpPr/>
      </dsp:nvSpPr>
      <dsp:spPr>
        <a:xfrm>
          <a:off x="4858787" y="3053967"/>
          <a:ext cx="207982" cy="5189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8932"/>
              </a:lnTo>
              <a:lnTo>
                <a:pt x="207982" y="518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D1FA8D-9127-4E15-99AC-2DCD589AA9AB}">
      <dsp:nvSpPr>
        <dsp:cNvPr id="0" name=""/>
        <dsp:cNvSpPr/>
      </dsp:nvSpPr>
      <dsp:spPr>
        <a:xfrm>
          <a:off x="5367688" y="2253006"/>
          <a:ext cx="91440" cy="2369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9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20DF3-9D9B-4BE5-B6D1-81D0922F6EDF}">
      <dsp:nvSpPr>
        <dsp:cNvPr id="0" name=""/>
        <dsp:cNvSpPr/>
      </dsp:nvSpPr>
      <dsp:spPr>
        <a:xfrm>
          <a:off x="4484328" y="1347136"/>
          <a:ext cx="929080" cy="3418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360"/>
              </a:lnTo>
              <a:lnTo>
                <a:pt x="929080" y="223360"/>
              </a:lnTo>
              <a:lnTo>
                <a:pt x="929080" y="3418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649842-19CA-4604-9E83-16D6EEBBB0FF}">
      <dsp:nvSpPr>
        <dsp:cNvPr id="0" name=""/>
        <dsp:cNvSpPr/>
      </dsp:nvSpPr>
      <dsp:spPr>
        <a:xfrm>
          <a:off x="3237117" y="3053967"/>
          <a:ext cx="207685" cy="2661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1166"/>
              </a:lnTo>
              <a:lnTo>
                <a:pt x="207685" y="26611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8E4FF-C66F-4008-B1EF-AAC667CEBDDF}">
      <dsp:nvSpPr>
        <dsp:cNvPr id="0" name=""/>
        <dsp:cNvSpPr/>
      </dsp:nvSpPr>
      <dsp:spPr>
        <a:xfrm>
          <a:off x="3237117" y="3053967"/>
          <a:ext cx="207685" cy="1695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5348"/>
              </a:lnTo>
              <a:lnTo>
                <a:pt x="207685" y="16953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310897-BAF4-4E3A-A819-5D3DF15CC76D}">
      <dsp:nvSpPr>
        <dsp:cNvPr id="0" name=""/>
        <dsp:cNvSpPr/>
      </dsp:nvSpPr>
      <dsp:spPr>
        <a:xfrm>
          <a:off x="3237117" y="3053967"/>
          <a:ext cx="207685" cy="655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5848"/>
              </a:lnTo>
              <a:lnTo>
                <a:pt x="207685" y="6558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0A461-C09D-491B-A40D-DEBB3DFDFCA0}">
      <dsp:nvSpPr>
        <dsp:cNvPr id="0" name=""/>
        <dsp:cNvSpPr/>
      </dsp:nvSpPr>
      <dsp:spPr>
        <a:xfrm>
          <a:off x="3745224" y="2253006"/>
          <a:ext cx="91440" cy="2369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9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C3DEE-2710-4A11-8B49-5E87AD4BCAD5}">
      <dsp:nvSpPr>
        <dsp:cNvPr id="0" name=""/>
        <dsp:cNvSpPr/>
      </dsp:nvSpPr>
      <dsp:spPr>
        <a:xfrm>
          <a:off x="3790944" y="1347136"/>
          <a:ext cx="693383" cy="341812"/>
        </a:xfrm>
        <a:custGeom>
          <a:avLst/>
          <a:gdLst/>
          <a:ahLst/>
          <a:cxnLst/>
          <a:rect l="0" t="0" r="0" b="0"/>
          <a:pathLst>
            <a:path>
              <a:moveTo>
                <a:pt x="693383" y="0"/>
              </a:moveTo>
              <a:lnTo>
                <a:pt x="693383" y="223360"/>
              </a:lnTo>
              <a:lnTo>
                <a:pt x="0" y="223360"/>
              </a:lnTo>
              <a:lnTo>
                <a:pt x="0" y="3418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2AD7D1-F4B2-46A7-8A52-7D0D73F02FBA}">
      <dsp:nvSpPr>
        <dsp:cNvPr id="0" name=""/>
        <dsp:cNvSpPr/>
      </dsp:nvSpPr>
      <dsp:spPr>
        <a:xfrm>
          <a:off x="1758884" y="3053967"/>
          <a:ext cx="183812" cy="5189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8932"/>
              </a:lnTo>
              <a:lnTo>
                <a:pt x="183812" y="518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FCB64-A453-4541-A433-C66390044D87}">
      <dsp:nvSpPr>
        <dsp:cNvPr id="0" name=""/>
        <dsp:cNvSpPr/>
      </dsp:nvSpPr>
      <dsp:spPr>
        <a:xfrm>
          <a:off x="2203330" y="2253006"/>
          <a:ext cx="91440" cy="2369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9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E28BE-FE37-4DDE-86FD-6944DDBC0B2A}">
      <dsp:nvSpPr>
        <dsp:cNvPr id="0" name=""/>
        <dsp:cNvSpPr/>
      </dsp:nvSpPr>
      <dsp:spPr>
        <a:xfrm>
          <a:off x="2249050" y="1347136"/>
          <a:ext cx="2235278" cy="341812"/>
        </a:xfrm>
        <a:custGeom>
          <a:avLst/>
          <a:gdLst/>
          <a:ahLst/>
          <a:cxnLst/>
          <a:rect l="0" t="0" r="0" b="0"/>
          <a:pathLst>
            <a:path>
              <a:moveTo>
                <a:pt x="2235278" y="0"/>
              </a:moveTo>
              <a:lnTo>
                <a:pt x="2235278" y="223360"/>
              </a:lnTo>
              <a:lnTo>
                <a:pt x="0" y="223360"/>
              </a:lnTo>
              <a:lnTo>
                <a:pt x="0" y="3418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A5C974-3377-4630-8723-71C961754F26}">
      <dsp:nvSpPr>
        <dsp:cNvPr id="0" name=""/>
        <dsp:cNvSpPr/>
      </dsp:nvSpPr>
      <dsp:spPr>
        <a:xfrm>
          <a:off x="141723" y="3053967"/>
          <a:ext cx="209619" cy="24942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4211"/>
              </a:lnTo>
              <a:lnTo>
                <a:pt x="209619" y="24942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A2C97-A838-440A-8C89-E8F94AED16B5}">
      <dsp:nvSpPr>
        <dsp:cNvPr id="0" name=""/>
        <dsp:cNvSpPr/>
      </dsp:nvSpPr>
      <dsp:spPr>
        <a:xfrm>
          <a:off x="141723" y="3053967"/>
          <a:ext cx="209619" cy="15493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9393"/>
              </a:lnTo>
              <a:lnTo>
                <a:pt x="209619" y="15493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BAE5F7-D11F-4FC2-9B91-E1609137CA87}">
      <dsp:nvSpPr>
        <dsp:cNvPr id="0" name=""/>
        <dsp:cNvSpPr/>
      </dsp:nvSpPr>
      <dsp:spPr>
        <a:xfrm>
          <a:off x="141723" y="3053967"/>
          <a:ext cx="209619" cy="619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9946"/>
              </a:lnTo>
              <a:lnTo>
                <a:pt x="209619" y="6199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54DF15-0952-40F1-B762-7483DB7CA372}">
      <dsp:nvSpPr>
        <dsp:cNvPr id="0" name=""/>
        <dsp:cNvSpPr/>
      </dsp:nvSpPr>
      <dsp:spPr>
        <a:xfrm>
          <a:off x="654988" y="2253006"/>
          <a:ext cx="91440" cy="2369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9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3D0FE-104B-444F-B118-44F0187FAC63}">
      <dsp:nvSpPr>
        <dsp:cNvPr id="0" name=""/>
        <dsp:cNvSpPr/>
      </dsp:nvSpPr>
      <dsp:spPr>
        <a:xfrm>
          <a:off x="700708" y="1347136"/>
          <a:ext cx="3783619" cy="341812"/>
        </a:xfrm>
        <a:custGeom>
          <a:avLst/>
          <a:gdLst/>
          <a:ahLst/>
          <a:cxnLst/>
          <a:rect l="0" t="0" r="0" b="0"/>
          <a:pathLst>
            <a:path>
              <a:moveTo>
                <a:pt x="3783619" y="0"/>
              </a:moveTo>
              <a:lnTo>
                <a:pt x="3783619" y="223360"/>
              </a:lnTo>
              <a:lnTo>
                <a:pt x="0" y="223360"/>
              </a:lnTo>
              <a:lnTo>
                <a:pt x="0" y="3418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03D51E-E1D1-478C-81CC-054964B5CF0B}">
      <dsp:nvSpPr>
        <dsp:cNvPr id="0" name=""/>
        <dsp:cNvSpPr/>
      </dsp:nvSpPr>
      <dsp:spPr>
        <a:xfrm>
          <a:off x="2808312" y="635545"/>
          <a:ext cx="3352031" cy="711591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Этапы бюджетного процесса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Муниципального образования 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«</a:t>
          </a:r>
          <a:r>
            <a:rPr kumimoji="0" lang="ru-RU" sz="13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Звениговский</a:t>
          </a:r>
          <a:r>
            <a:rPr kumimoji="0" lang="ru-RU" sz="13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муниципальный район»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sp:txBody>
      <dsp:txXfrm>
        <a:off x="2808312" y="635545"/>
        <a:ext cx="3352031" cy="711591"/>
      </dsp:txXfrm>
    </dsp:sp>
    <dsp:sp modelId="{B50F60DE-82FF-4755-8E6B-DE8487B639C6}">
      <dsp:nvSpPr>
        <dsp:cNvPr id="0" name=""/>
        <dsp:cNvSpPr/>
      </dsp:nvSpPr>
      <dsp:spPr>
        <a:xfrm>
          <a:off x="136651" y="1688949"/>
          <a:ext cx="112811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Составление </a:t>
          </a: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проекта бюджета</a:t>
          </a:r>
          <a:endParaRPr kumimoji="0" lang="ru-RU" sz="1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sp:txBody>
      <dsp:txXfrm>
        <a:off x="136651" y="1688949"/>
        <a:ext cx="1128113" cy="564056"/>
      </dsp:txXfrm>
    </dsp:sp>
    <dsp:sp modelId="{AD16EA8E-83F5-4B86-B66E-CDD733B360EE}">
      <dsp:nvSpPr>
        <dsp:cNvPr id="0" name=""/>
        <dsp:cNvSpPr/>
      </dsp:nvSpPr>
      <dsp:spPr>
        <a:xfrm>
          <a:off x="1977" y="2489910"/>
          <a:ext cx="1397462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Финансовый отдел МО «</a:t>
          </a:r>
          <a:r>
            <a:rPr kumimoji="0" lang="ru-RU" sz="95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Звениговский</a:t>
          </a: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муниципальный район»</a:t>
          </a:r>
        </a:p>
      </dsp:txBody>
      <dsp:txXfrm>
        <a:off x="1977" y="2489910"/>
        <a:ext cx="1397462" cy="564056"/>
      </dsp:txXfrm>
    </dsp:sp>
    <dsp:sp modelId="{4D212F8B-6017-4A90-94E0-EEEF603DA1FC}">
      <dsp:nvSpPr>
        <dsp:cNvPr id="0" name=""/>
        <dsp:cNvSpPr/>
      </dsp:nvSpPr>
      <dsp:spPr>
        <a:xfrm>
          <a:off x="351343" y="3290871"/>
          <a:ext cx="1128113" cy="766085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Федеральной налоговой службы по Республике Марий Эл</a:t>
          </a:r>
        </a:p>
      </dsp:txBody>
      <dsp:txXfrm>
        <a:off x="351343" y="3290871"/>
        <a:ext cx="1128113" cy="766085"/>
      </dsp:txXfrm>
    </dsp:sp>
    <dsp:sp modelId="{15003820-2524-4025-8246-256724C5A0BA}">
      <dsp:nvSpPr>
        <dsp:cNvPr id="0" name=""/>
        <dsp:cNvSpPr/>
      </dsp:nvSpPr>
      <dsp:spPr>
        <a:xfrm>
          <a:off x="351343" y="4293859"/>
          <a:ext cx="1128113" cy="619001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Администрация муниципального  образования</a:t>
          </a:r>
        </a:p>
      </dsp:txBody>
      <dsp:txXfrm>
        <a:off x="351343" y="4293859"/>
        <a:ext cx="1128113" cy="619001"/>
      </dsp:txXfrm>
    </dsp:sp>
    <dsp:sp modelId="{331D770E-B642-438D-80E7-A8004CBBF694}">
      <dsp:nvSpPr>
        <dsp:cNvPr id="0" name=""/>
        <dsp:cNvSpPr/>
      </dsp:nvSpPr>
      <dsp:spPr>
        <a:xfrm>
          <a:off x="351343" y="5149765"/>
          <a:ext cx="1343132" cy="79682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федеральной службы государственной статистики по Республике Марий Эл</a:t>
          </a:r>
        </a:p>
      </dsp:txBody>
      <dsp:txXfrm>
        <a:off x="351343" y="5149765"/>
        <a:ext cx="1343132" cy="796826"/>
      </dsp:txXfrm>
    </dsp:sp>
    <dsp:sp modelId="{CC11A7FF-BE61-43D3-849B-C04432B5C45A}">
      <dsp:nvSpPr>
        <dsp:cNvPr id="0" name=""/>
        <dsp:cNvSpPr/>
      </dsp:nvSpPr>
      <dsp:spPr>
        <a:xfrm>
          <a:off x="1516684" y="1688949"/>
          <a:ext cx="1464731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Рассмотрение </a:t>
          </a: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и утверждение Решения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о бюджете</a:t>
          </a:r>
          <a:endParaRPr kumimoji="0" lang="ru-RU" sz="1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sp:txBody>
      <dsp:txXfrm>
        <a:off x="1516684" y="1688949"/>
        <a:ext cx="1464731" cy="564056"/>
      </dsp:txXfrm>
    </dsp:sp>
    <dsp:sp modelId="{DF7EB15C-C78B-4012-95B0-DF8EC278076A}">
      <dsp:nvSpPr>
        <dsp:cNvPr id="0" name=""/>
        <dsp:cNvSpPr/>
      </dsp:nvSpPr>
      <dsp:spPr>
        <a:xfrm>
          <a:off x="1636343" y="2489910"/>
          <a:ext cx="122541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Собрание депутатов  муниципального образования</a:t>
          </a:r>
        </a:p>
      </dsp:txBody>
      <dsp:txXfrm>
        <a:off x="1636343" y="2489910"/>
        <a:ext cx="1225413" cy="564056"/>
      </dsp:txXfrm>
    </dsp:sp>
    <dsp:sp modelId="{FC1490EF-EE55-472A-9211-18B9C55BE671}">
      <dsp:nvSpPr>
        <dsp:cNvPr id="0" name=""/>
        <dsp:cNvSpPr/>
      </dsp:nvSpPr>
      <dsp:spPr>
        <a:xfrm>
          <a:off x="1942696" y="3290871"/>
          <a:ext cx="112811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Глава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Муниципального образования</a:t>
          </a:r>
        </a:p>
      </dsp:txBody>
      <dsp:txXfrm>
        <a:off x="1942696" y="3290871"/>
        <a:ext cx="1128113" cy="564056"/>
      </dsp:txXfrm>
    </dsp:sp>
    <dsp:sp modelId="{5DC5094E-26CC-4228-AD00-704FC5E84FD8}">
      <dsp:nvSpPr>
        <dsp:cNvPr id="0" name=""/>
        <dsp:cNvSpPr/>
      </dsp:nvSpPr>
      <dsp:spPr>
        <a:xfrm>
          <a:off x="3226887" y="1688949"/>
          <a:ext cx="112811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Исполнение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бюджета</a:t>
          </a:r>
          <a:endParaRPr kumimoji="0" lang="ru-RU" sz="1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sp:txBody>
      <dsp:txXfrm>
        <a:off x="3226887" y="1688949"/>
        <a:ext cx="1128113" cy="564056"/>
      </dsp:txXfrm>
    </dsp:sp>
    <dsp:sp modelId="{418BCC7D-A881-4117-939F-B361A531719B}">
      <dsp:nvSpPr>
        <dsp:cNvPr id="0" name=""/>
        <dsp:cNvSpPr/>
      </dsp:nvSpPr>
      <dsp:spPr>
        <a:xfrm>
          <a:off x="3098660" y="2489910"/>
          <a:ext cx="1384567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Финансовый отдел МО «</a:t>
          </a:r>
          <a:r>
            <a:rPr kumimoji="0" lang="ru-RU" sz="95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Звениговский</a:t>
          </a: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муниципальный район»</a:t>
          </a:r>
        </a:p>
      </dsp:txBody>
      <dsp:txXfrm>
        <a:off x="3098660" y="2489910"/>
        <a:ext cx="1384567" cy="564056"/>
      </dsp:txXfrm>
    </dsp:sp>
    <dsp:sp modelId="{1F756F04-8BB9-4C36-BD9D-6115C302FDAE}">
      <dsp:nvSpPr>
        <dsp:cNvPr id="0" name=""/>
        <dsp:cNvSpPr/>
      </dsp:nvSpPr>
      <dsp:spPr>
        <a:xfrm>
          <a:off x="3444802" y="3290871"/>
          <a:ext cx="1143523" cy="837889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федерального казначейства по Республики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Марий Эл</a:t>
          </a:r>
        </a:p>
      </dsp:txBody>
      <dsp:txXfrm>
        <a:off x="3444802" y="3290871"/>
        <a:ext cx="1143523" cy="837889"/>
      </dsp:txXfrm>
    </dsp:sp>
    <dsp:sp modelId="{1A1EBC75-4109-435C-B078-43857B8469B7}">
      <dsp:nvSpPr>
        <dsp:cNvPr id="0" name=""/>
        <dsp:cNvSpPr/>
      </dsp:nvSpPr>
      <dsp:spPr>
        <a:xfrm>
          <a:off x="3444802" y="4365664"/>
          <a:ext cx="1128113" cy="767303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Федеральной налоговой службы по Республике Марий Эл</a:t>
          </a:r>
        </a:p>
      </dsp:txBody>
      <dsp:txXfrm>
        <a:off x="3444802" y="4365664"/>
        <a:ext cx="1128113" cy="767303"/>
      </dsp:txXfrm>
    </dsp:sp>
    <dsp:sp modelId="{E153F8A8-C2FC-4193-8A9E-E5F7D95D2FA9}">
      <dsp:nvSpPr>
        <dsp:cNvPr id="0" name=""/>
        <dsp:cNvSpPr/>
      </dsp:nvSpPr>
      <dsp:spPr>
        <a:xfrm>
          <a:off x="3444802" y="5369871"/>
          <a:ext cx="1128113" cy="690523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Администрация муниципального образования</a:t>
          </a:r>
        </a:p>
      </dsp:txBody>
      <dsp:txXfrm>
        <a:off x="3444802" y="5369871"/>
        <a:ext cx="1128113" cy="690523"/>
      </dsp:txXfrm>
    </dsp:sp>
    <dsp:sp modelId="{8ED428CD-C5EC-4C29-87D3-EDFE1235ECAF}">
      <dsp:nvSpPr>
        <dsp:cNvPr id="0" name=""/>
        <dsp:cNvSpPr/>
      </dsp:nvSpPr>
      <dsp:spPr>
        <a:xfrm>
          <a:off x="4849351" y="1688949"/>
          <a:ext cx="112811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Составление </a:t>
          </a: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бюджетной отчетности</a:t>
          </a:r>
          <a:endParaRPr kumimoji="0" lang="ru-RU" sz="1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sp:txBody>
      <dsp:txXfrm>
        <a:off x="4849351" y="1688949"/>
        <a:ext cx="1128113" cy="564056"/>
      </dsp:txXfrm>
    </dsp:sp>
    <dsp:sp modelId="{B61B06B9-1497-461B-BBF0-BEE30D54D62A}">
      <dsp:nvSpPr>
        <dsp:cNvPr id="0" name=""/>
        <dsp:cNvSpPr/>
      </dsp:nvSpPr>
      <dsp:spPr>
        <a:xfrm>
          <a:off x="4720132" y="2489910"/>
          <a:ext cx="138655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Финансовый отдел МО «</a:t>
          </a:r>
          <a:r>
            <a:rPr kumimoji="0" lang="ru-RU" sz="95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Звениговский</a:t>
          </a: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муниципальный район»</a:t>
          </a:r>
        </a:p>
      </dsp:txBody>
      <dsp:txXfrm>
        <a:off x="4720132" y="2489910"/>
        <a:ext cx="1386553" cy="564056"/>
      </dsp:txXfrm>
    </dsp:sp>
    <dsp:sp modelId="{0DBC6A08-664B-4F3F-98FA-EC61882D45B3}">
      <dsp:nvSpPr>
        <dsp:cNvPr id="0" name=""/>
        <dsp:cNvSpPr/>
      </dsp:nvSpPr>
      <dsp:spPr>
        <a:xfrm>
          <a:off x="5066770" y="3290871"/>
          <a:ext cx="112811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Исполнительные органы местного самоуправления</a:t>
          </a:r>
        </a:p>
      </dsp:txBody>
      <dsp:txXfrm>
        <a:off x="5066770" y="3290871"/>
        <a:ext cx="1128113" cy="564056"/>
      </dsp:txXfrm>
    </dsp:sp>
    <dsp:sp modelId="{771FE4A2-B74D-4AD2-BB4F-DCA194941D15}">
      <dsp:nvSpPr>
        <dsp:cNvPr id="0" name=""/>
        <dsp:cNvSpPr/>
      </dsp:nvSpPr>
      <dsp:spPr>
        <a:xfrm>
          <a:off x="5066770" y="4091831"/>
          <a:ext cx="1128113" cy="804497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Управление Федеральной налоговой службы по Республике Марий Эл</a:t>
          </a:r>
        </a:p>
      </dsp:txBody>
      <dsp:txXfrm>
        <a:off x="5066770" y="4091831"/>
        <a:ext cx="1128113" cy="804497"/>
      </dsp:txXfrm>
    </dsp:sp>
    <dsp:sp modelId="{A5580A3D-ECF9-47A3-B852-9C0FA403BC1F}">
      <dsp:nvSpPr>
        <dsp:cNvPr id="0" name=""/>
        <dsp:cNvSpPr/>
      </dsp:nvSpPr>
      <dsp:spPr>
        <a:xfrm>
          <a:off x="5066770" y="5133232"/>
          <a:ext cx="1239356" cy="68539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Органы местного самоуправления- администраторы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доходов</a:t>
          </a:r>
        </a:p>
      </dsp:txBody>
      <dsp:txXfrm>
        <a:off x="5066770" y="5133232"/>
        <a:ext cx="1239356" cy="685396"/>
      </dsp:txXfrm>
    </dsp:sp>
    <dsp:sp modelId="{0F108045-D42B-43A0-8FD6-29307EA24882}">
      <dsp:nvSpPr>
        <dsp:cNvPr id="0" name=""/>
        <dsp:cNvSpPr/>
      </dsp:nvSpPr>
      <dsp:spPr>
        <a:xfrm>
          <a:off x="6278327" y="1688949"/>
          <a:ext cx="1283669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Внешняя </a:t>
          </a: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проверка годового отчета</a:t>
          </a:r>
          <a:endParaRPr kumimoji="0" lang="ru-RU" sz="1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sp:txBody>
      <dsp:txXfrm>
        <a:off x="6278327" y="1688949"/>
        <a:ext cx="1283669" cy="564056"/>
      </dsp:txXfrm>
    </dsp:sp>
    <dsp:sp modelId="{08A3D68A-6854-4796-B497-C5F9FEDE2CDA}">
      <dsp:nvSpPr>
        <dsp:cNvPr id="0" name=""/>
        <dsp:cNvSpPr/>
      </dsp:nvSpPr>
      <dsp:spPr>
        <a:xfrm>
          <a:off x="6343589" y="2489910"/>
          <a:ext cx="1153146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Государственная счетная палата Республики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Марий Эл</a:t>
          </a:r>
        </a:p>
      </dsp:txBody>
      <dsp:txXfrm>
        <a:off x="6343589" y="2489910"/>
        <a:ext cx="1153146" cy="564056"/>
      </dsp:txXfrm>
    </dsp:sp>
    <dsp:sp modelId="{E2FA1AEF-2C53-4F5E-A145-432087C753A6}">
      <dsp:nvSpPr>
        <dsp:cNvPr id="0" name=""/>
        <dsp:cNvSpPr/>
      </dsp:nvSpPr>
      <dsp:spPr>
        <a:xfrm>
          <a:off x="7798900" y="1688949"/>
          <a:ext cx="112811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Рассмотрение </a:t>
          </a:r>
          <a:r>
            <a:rPr kumimoji="0" lang="ru-RU" sz="1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и утверждение годового отчета</a:t>
          </a:r>
          <a:endParaRPr kumimoji="0" lang="ru-RU" sz="1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sp:txBody>
      <dsp:txXfrm>
        <a:off x="7798900" y="1688949"/>
        <a:ext cx="1128113" cy="564056"/>
      </dsp:txXfrm>
    </dsp:sp>
    <dsp:sp modelId="{06F0E56E-75B5-47EF-A344-6C02755276A3}">
      <dsp:nvSpPr>
        <dsp:cNvPr id="0" name=""/>
        <dsp:cNvSpPr/>
      </dsp:nvSpPr>
      <dsp:spPr>
        <a:xfrm>
          <a:off x="7798900" y="2489910"/>
          <a:ext cx="112811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Собрание депутатов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Муниципального образования</a:t>
          </a:r>
        </a:p>
      </dsp:txBody>
      <dsp:txXfrm>
        <a:off x="7798900" y="2489910"/>
        <a:ext cx="1128113" cy="564056"/>
      </dsp:txXfrm>
    </dsp:sp>
    <dsp:sp modelId="{76CF593F-95B1-439D-BC52-1E82719CE94C}">
      <dsp:nvSpPr>
        <dsp:cNvPr id="0" name=""/>
        <dsp:cNvSpPr/>
      </dsp:nvSpPr>
      <dsp:spPr>
        <a:xfrm>
          <a:off x="7516872" y="3290871"/>
          <a:ext cx="1128113" cy="564056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Глава Муниципального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5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образования</a:t>
          </a:r>
        </a:p>
      </dsp:txBody>
      <dsp:txXfrm>
        <a:off x="7516872" y="3290871"/>
        <a:ext cx="1128113" cy="564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1C6D-2AB3-484B-8EB1-9BCA92E53858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39434-E1A7-439E-BFFB-15E02CA933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213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39434-E1A7-439E-BFFB-15E02CA9331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3" name="Freeform 31"/>
          <p:cNvSpPr>
            <a:spLocks/>
          </p:cNvSpPr>
          <p:nvPr/>
        </p:nvSpPr>
        <p:spPr bwMode="gray">
          <a:xfrm>
            <a:off x="0" y="3481388"/>
            <a:ext cx="9155113" cy="3376612"/>
          </a:xfrm>
          <a:custGeom>
            <a:avLst/>
            <a:gdLst/>
            <a:ahLst/>
            <a:cxnLst>
              <a:cxn ang="0">
                <a:pos x="0" y="1760"/>
              </a:cxn>
              <a:cxn ang="0">
                <a:pos x="5767" y="0"/>
              </a:cxn>
              <a:cxn ang="0">
                <a:pos x="5760" y="2127"/>
              </a:cxn>
              <a:cxn ang="0">
                <a:pos x="0" y="2127"/>
              </a:cxn>
              <a:cxn ang="0">
                <a:pos x="0" y="1760"/>
              </a:cxn>
            </a:cxnLst>
            <a:rect l="0" t="0" r="r" b="b"/>
            <a:pathLst>
              <a:path w="5767" h="2127">
                <a:moveTo>
                  <a:pt x="0" y="1760"/>
                </a:moveTo>
                <a:lnTo>
                  <a:pt x="5767" y="0"/>
                </a:lnTo>
                <a:lnTo>
                  <a:pt x="5760" y="2127"/>
                </a:lnTo>
                <a:lnTo>
                  <a:pt x="0" y="2127"/>
                </a:lnTo>
                <a:lnTo>
                  <a:pt x="0" y="176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4" name="AutoShape 32" descr="06"/>
          <p:cNvSpPr>
            <a:spLocks noChangeArrowheads="1"/>
          </p:cNvSpPr>
          <p:nvPr/>
        </p:nvSpPr>
        <p:spPr bwMode="gray">
          <a:xfrm rot="-1015610">
            <a:off x="-141288" y="5310188"/>
            <a:ext cx="2541588" cy="573087"/>
          </a:xfrm>
          <a:prstGeom prst="parallelogram">
            <a:avLst>
              <a:gd name="adj" fmla="val 30059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5" name="AutoShape 33" descr="05"/>
          <p:cNvSpPr>
            <a:spLocks noChangeArrowheads="1"/>
          </p:cNvSpPr>
          <p:nvPr/>
        </p:nvSpPr>
        <p:spPr bwMode="gray">
          <a:xfrm rot="-1015610">
            <a:off x="2154238" y="4610100"/>
            <a:ext cx="2546350" cy="573088"/>
          </a:xfrm>
          <a:prstGeom prst="parallelogram">
            <a:avLst>
              <a:gd name="adj" fmla="val 30115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6" name="AutoShape 34" descr="03"/>
          <p:cNvSpPr>
            <a:spLocks noChangeArrowheads="1"/>
          </p:cNvSpPr>
          <p:nvPr/>
        </p:nvSpPr>
        <p:spPr bwMode="gray">
          <a:xfrm rot="-1015610">
            <a:off x="4448175" y="3908425"/>
            <a:ext cx="2552700" cy="573088"/>
          </a:xfrm>
          <a:prstGeom prst="parallelogram">
            <a:avLst>
              <a:gd name="adj" fmla="val 30190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7" name="AutoShape 35" descr="02"/>
          <p:cNvSpPr>
            <a:spLocks noChangeArrowheads="1"/>
          </p:cNvSpPr>
          <p:nvPr/>
        </p:nvSpPr>
        <p:spPr bwMode="gray">
          <a:xfrm rot="-1015610">
            <a:off x="6751638" y="3206750"/>
            <a:ext cx="2533650" cy="573088"/>
          </a:xfrm>
          <a:prstGeom prst="parallelogram">
            <a:avLst>
              <a:gd name="adj" fmla="val 29965"/>
            </a:avLst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32711813-70F5-4102-9A59-8CCA1A59DE54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114800" y="5838825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white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/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white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ru-RU">
                <a:solidFill>
                  <a:schemeClr val="tx2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57200" y="2133600"/>
            <a:ext cx="5475288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371600"/>
            <a:ext cx="8077200" cy="682625"/>
          </a:xfrm>
        </p:spPr>
        <p:txBody>
          <a:bodyPr/>
          <a:lstStyle>
            <a:lvl1pPr algn="l"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D6C4B-9C3D-44C0-BDA1-6D05880BF1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228600"/>
            <a:ext cx="207645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07695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24EE4-88AF-4180-A969-F0F10DBF15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81000" y="1295400"/>
            <a:ext cx="8305800" cy="49530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1E20B1D2-5C51-46DE-95D3-7DE69AA4A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BECDB5E-624B-429F-8D50-581CA7CCE4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342EB-B8A6-4B44-9583-4BD4165D27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DC44F-086D-4F4C-9D6D-22124CEA9D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EE023-7F96-48CB-ABB8-C470815802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8A32F-29F4-47B4-B88D-5A2CAD7FDC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26CE7-F712-489B-8500-9B85C048B6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489F2-1D06-4174-92E4-BEF2575492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F0495-1349-465E-A806-50AED5C5BE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8340C6-E25E-4B1F-9507-C3B691B966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9" name="Object 3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p:oleObj spid="_x0000_s1071" name="Image" r:id="rId16" imgW="13003175" imgH="1612698" progId="">
              <p:embed/>
            </p:oleObj>
          </a:graphicData>
        </a:graphic>
      </p:graphicFrame>
      <p:sp>
        <p:nvSpPr>
          <p:cNvPr id="1060" name="Freeform 36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061" name="Group 37"/>
          <p:cNvGrpSpPr>
            <a:grpSpLocks/>
          </p:cNvGrpSpPr>
          <p:nvPr/>
        </p:nvGrpSpPr>
        <p:grpSpPr bwMode="auto">
          <a:xfrm>
            <a:off x="0" y="914400"/>
            <a:ext cx="9144000" cy="350838"/>
            <a:chOff x="0" y="672"/>
            <a:chExt cx="5760" cy="221"/>
          </a:xfrm>
        </p:grpSpPr>
        <p:sp>
          <p:nvSpPr>
            <p:cNvPr id="1062" name="AutoShape 38" descr="06"/>
            <p:cNvSpPr>
              <a:spLocks noChangeArrowheads="1"/>
            </p:cNvSpPr>
            <p:nvPr userDrawn="1"/>
          </p:nvSpPr>
          <p:spPr bwMode="gray">
            <a:xfrm>
              <a:off x="0" y="674"/>
              <a:ext cx="1443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7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3" name="AutoShape 39" descr="05"/>
            <p:cNvSpPr>
              <a:spLocks noChangeArrowheads="1"/>
            </p:cNvSpPr>
            <p:nvPr userDrawn="1"/>
          </p:nvSpPr>
          <p:spPr bwMode="gray">
            <a:xfrm>
              <a:off x="1434" y="674"/>
              <a:ext cx="1446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8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4" name="AutoShape 40" descr="03"/>
            <p:cNvSpPr>
              <a:spLocks noChangeArrowheads="1"/>
            </p:cNvSpPr>
            <p:nvPr userDrawn="1"/>
          </p:nvSpPr>
          <p:spPr bwMode="gray">
            <a:xfrm>
              <a:off x="2876" y="674"/>
              <a:ext cx="1449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9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5" name="AutoShape 41" descr="02"/>
            <p:cNvSpPr>
              <a:spLocks noChangeArrowheads="1"/>
            </p:cNvSpPr>
            <p:nvPr userDrawn="1"/>
          </p:nvSpPr>
          <p:spPr bwMode="gray">
            <a:xfrm>
              <a:off x="4322" y="672"/>
              <a:ext cx="1438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20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E4CDD66-79BB-4F2D-8DB1-17B74DA86B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28600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980728"/>
            <a:ext cx="6203031" cy="157163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a:rPr>
              <a:t>Основные элементы бюджетной системы</a:t>
            </a:r>
            <a:endParaRPr lang="en-US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2"/>
              </a:solidFill>
            </a:endParaRPr>
          </a:p>
        </p:txBody>
      </p:sp>
      <p:pic>
        <p:nvPicPr>
          <p:cNvPr id="2052" name="Picture 4" descr="C:\Users\Калининская\Desktop\zvenigo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5648594"/>
            <a:ext cx="936104" cy="1111624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 flipH="1">
            <a:off x="5292080" y="5817828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Муниципальное образование «Звениговский муниципальный район»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термины</a:t>
            </a:r>
            <a:endParaRPr lang="en-US" dirty="0"/>
          </a:p>
        </p:txBody>
      </p:sp>
      <p:sp>
        <p:nvSpPr>
          <p:cNvPr id="69635" name="AutoShape 3"/>
          <p:cNvSpPr>
            <a:spLocks noChangeArrowheads="1"/>
          </p:cNvSpPr>
          <p:nvPr/>
        </p:nvSpPr>
        <p:spPr bwMode="gray">
          <a:xfrm>
            <a:off x="1571604" y="2786058"/>
            <a:ext cx="5759450" cy="2638425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rgbClr val="BDBFB9"/>
              </a:gs>
              <a:gs pos="100000">
                <a:srgbClr val="ECF0FE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gray">
          <a:xfrm>
            <a:off x="1071538" y="1500174"/>
            <a:ext cx="6500858" cy="1785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square" anchor="ctr"/>
          <a:lstStyle/>
          <a:p>
            <a:pPr algn="ctr"/>
            <a:r>
              <a:rPr lang="ru-RU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БЮДЖЕТ</a:t>
            </a:r>
            <a:r>
              <a:rPr lang="ru-RU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– </a:t>
            </a: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  <a:endParaRPr lang="en-US" dirty="0"/>
          </a:p>
        </p:txBody>
      </p:sp>
      <p:grpSp>
        <p:nvGrpSpPr>
          <p:cNvPr id="69645" name="Group 13"/>
          <p:cNvGrpSpPr>
            <a:grpSpLocks/>
          </p:cNvGrpSpPr>
          <p:nvPr/>
        </p:nvGrpSpPr>
        <p:grpSpPr bwMode="auto">
          <a:xfrm>
            <a:off x="5937498" y="4119182"/>
            <a:ext cx="2604828" cy="2238776"/>
            <a:chOff x="3024" y="2823"/>
            <a:chExt cx="973" cy="1113"/>
          </a:xfrm>
        </p:grpSpPr>
        <p:sp>
          <p:nvSpPr>
            <p:cNvPr id="69646" name="Oval 14"/>
            <p:cNvSpPr>
              <a:spLocks noChangeArrowheads="1"/>
            </p:cNvSpPr>
            <p:nvPr/>
          </p:nvSpPr>
          <p:spPr bwMode="gray">
            <a:xfrm>
              <a:off x="3024" y="3744"/>
              <a:ext cx="973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9647" name="Oval 15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8" name="Oval 16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9" name="Oval 17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1" name="Text Box 19"/>
            <p:cNvSpPr txBox="1">
              <a:spLocks noChangeArrowheads="1"/>
            </p:cNvSpPr>
            <p:nvPr/>
          </p:nvSpPr>
          <p:spPr bwMode="gray">
            <a:xfrm>
              <a:off x="3069" y="3043"/>
              <a:ext cx="900" cy="4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FFFFFF"/>
                  </a:solidFill>
                </a:rPr>
                <a:t>Источники </a:t>
              </a:r>
            </a:p>
            <a:p>
              <a:pPr algn="ctr"/>
              <a:r>
                <a:rPr lang="ru-RU" sz="2000" b="1" dirty="0" smtClean="0">
                  <a:solidFill>
                    <a:srgbClr val="FFFFFF"/>
                  </a:solidFill>
                </a:rPr>
                <a:t>Финансирования бюджета</a:t>
              </a:r>
              <a:endParaRPr lang="en-US" sz="20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9652" name="Group 20"/>
          <p:cNvGrpSpPr>
            <a:grpSpLocks/>
          </p:cNvGrpSpPr>
          <p:nvPr/>
        </p:nvGrpSpPr>
        <p:grpSpPr bwMode="auto">
          <a:xfrm>
            <a:off x="3146577" y="4071942"/>
            <a:ext cx="2447506" cy="2286016"/>
            <a:chOff x="1776" y="2823"/>
            <a:chExt cx="973" cy="1113"/>
          </a:xfrm>
        </p:grpSpPr>
        <p:sp>
          <p:nvSpPr>
            <p:cNvPr id="69653" name="Oval 21"/>
            <p:cNvSpPr>
              <a:spLocks noChangeArrowheads="1"/>
            </p:cNvSpPr>
            <p:nvPr/>
          </p:nvSpPr>
          <p:spPr bwMode="gray">
            <a:xfrm>
              <a:off x="1872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ECF0FE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9654" name="Oval 22"/>
            <p:cNvSpPr>
              <a:spLocks noChangeArrowheads="1"/>
            </p:cNvSpPr>
            <p:nvPr/>
          </p:nvSpPr>
          <p:spPr bwMode="gray">
            <a:xfrm>
              <a:off x="1776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5" name="Oval 23"/>
            <p:cNvSpPr>
              <a:spLocks noChangeArrowheads="1"/>
            </p:cNvSpPr>
            <p:nvPr/>
          </p:nvSpPr>
          <p:spPr bwMode="gray">
            <a:xfrm>
              <a:off x="1797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5001"/>
                  </a:schemeClr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6" name="Oval 24"/>
            <p:cNvSpPr>
              <a:spLocks noChangeArrowheads="1"/>
            </p:cNvSpPr>
            <p:nvPr/>
          </p:nvSpPr>
          <p:spPr bwMode="gray">
            <a:xfrm>
              <a:off x="1833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8" name="Text Box 26"/>
            <p:cNvSpPr txBox="1">
              <a:spLocks noChangeArrowheads="1"/>
            </p:cNvSpPr>
            <p:nvPr/>
          </p:nvSpPr>
          <p:spPr bwMode="gray">
            <a:xfrm>
              <a:off x="1797" y="3170"/>
              <a:ext cx="945" cy="1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FFFFFF"/>
                  </a:solidFill>
                  <a:latin typeface="+mj-lt"/>
                </a:rPr>
                <a:t>РАСХОДЫ</a:t>
              </a:r>
              <a:endParaRPr lang="en-US" sz="2000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69659" name="Group 27"/>
          <p:cNvGrpSpPr>
            <a:grpSpLocks/>
          </p:cNvGrpSpPr>
          <p:nvPr/>
        </p:nvGrpSpPr>
        <p:grpSpPr bwMode="auto">
          <a:xfrm>
            <a:off x="379019" y="3977388"/>
            <a:ext cx="2500330" cy="2380569"/>
            <a:chOff x="555" y="2823"/>
            <a:chExt cx="973" cy="1113"/>
          </a:xfrm>
        </p:grpSpPr>
        <p:sp>
          <p:nvSpPr>
            <p:cNvPr id="69660" name="Oval 28"/>
            <p:cNvSpPr>
              <a:spLocks noChangeArrowheads="1"/>
            </p:cNvSpPr>
            <p:nvPr/>
          </p:nvSpPr>
          <p:spPr bwMode="gray">
            <a:xfrm>
              <a:off x="624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E8EDFE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9661" name="Oval 29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62" name="Oval 30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85001"/>
                  </a:schemeClr>
                </a:gs>
                <a:gs pos="100000">
                  <a:schemeClr val="accent2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63" name="Oval 31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65" name="Text Box 33"/>
            <p:cNvSpPr txBox="1">
              <a:spLocks noChangeArrowheads="1"/>
            </p:cNvSpPr>
            <p:nvPr/>
          </p:nvSpPr>
          <p:spPr bwMode="gray">
            <a:xfrm>
              <a:off x="624" y="3205"/>
              <a:ext cx="810" cy="19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FFFFFF"/>
                  </a:solidFill>
                  <a:latin typeface="+mj-lt"/>
                  <a:ea typeface="Verdana" pitchFamily="34" charset="0"/>
                  <a:cs typeface="Verdana" pitchFamily="34" charset="0"/>
                </a:rPr>
                <a:t>ДОХОДЫ</a:t>
              </a:r>
              <a:r>
                <a:rPr lang="ru-RU" dirty="0" smtClean="0">
                  <a:solidFill>
                    <a:srgbClr val="FFFFFF"/>
                  </a:solidFill>
                </a:rPr>
                <a:t> 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Основные понятия</a:t>
            </a:r>
            <a:endParaRPr lang="en-US" sz="2000" dirty="0">
              <a:solidFill>
                <a:schemeClr val="accent1"/>
              </a:solidFill>
            </a:endParaRPr>
          </a:p>
        </p:txBody>
      </p:sp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1828800" y="1752600"/>
            <a:ext cx="762000" cy="665163"/>
            <a:chOff x="1110" y="2656"/>
            <a:chExt cx="1549" cy="1351"/>
          </a:xfrm>
        </p:grpSpPr>
        <p:sp>
          <p:nvSpPr>
            <p:cNvPr id="40964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5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6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1698776" y="4286256"/>
            <a:ext cx="838404" cy="665163"/>
            <a:chOff x="3174" y="2656"/>
            <a:chExt cx="1549" cy="1351"/>
          </a:xfrm>
        </p:grpSpPr>
        <p:sp>
          <p:nvSpPr>
            <p:cNvPr id="4096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2464586" y="2308225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2643175" y="1857364"/>
            <a:ext cx="6215106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/>
              <a:t>Доходы бюджета – поступающие в бюджет денежные средства, за исключением средств, являющихся в соответствии с БК источниками финансирования дефицита бюджета</a:t>
            </a:r>
            <a:endParaRPr lang="en-US" sz="2400" dirty="0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gray">
          <a:xfrm>
            <a:off x="2025650" y="185102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2273112" y="4929197"/>
            <a:ext cx="5003022" cy="22221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2643174" y="4143380"/>
            <a:ext cx="5857916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/>
              <a:t>Расходы бюджета – выплачиваемые из бюджета денежные средства, за исключением средств, являющихся в соответствии с БК источниками финансирования дефицита бюджета</a:t>
            </a:r>
            <a:endParaRPr lang="en-US" sz="2400" dirty="0"/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gray">
          <a:xfrm>
            <a:off x="1928794" y="435769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4624"/>
            <a:ext cx="7992888" cy="8640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  <a:t>Структура бюджетной системы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>Российской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</a:rPr>
              <a:t>Федерации</a:t>
            </a:r>
            <a:endParaRPr lang="ru-RU" sz="3000" dirty="0">
              <a:solidFill>
                <a:schemeClr val="tx1"/>
              </a:solidFill>
            </a:endParaRPr>
          </a:p>
        </p:txBody>
      </p:sp>
      <p:graphicFrame>
        <p:nvGraphicFramePr>
          <p:cNvPr id="10" name="Рисунок SmartArt 9"/>
          <p:cNvGraphicFramePr>
            <a:graphicFrameLocks noGrp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xmlns="" val="2885615518"/>
              </p:ext>
            </p:extLst>
          </p:nvPr>
        </p:nvGraphicFramePr>
        <p:xfrm>
          <a:off x="34925" y="1340768"/>
          <a:ext cx="9074150" cy="5472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3132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2" name="Rectangle 4"/>
          <p:cNvSpPr>
            <a:spLocks noChangeArrowheads="1"/>
          </p:cNvSpPr>
          <p:nvPr/>
        </p:nvSpPr>
        <p:spPr bwMode="auto">
          <a:xfrm>
            <a:off x="571472" y="1357297"/>
            <a:ext cx="8248678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600" dirty="0"/>
              <a:t>Все бюджеты бюджетной системы Российской Федерации </a:t>
            </a:r>
            <a:r>
              <a:rPr lang="ru-RU" sz="2600" b="1" dirty="0">
                <a:solidFill>
                  <a:srgbClr val="0000CC"/>
                </a:solidFill>
              </a:rPr>
              <a:t>являются </a:t>
            </a:r>
            <a:r>
              <a:rPr lang="ru-RU" sz="2600" b="1" u="sng" dirty="0">
                <a:solidFill>
                  <a:srgbClr val="0000CC"/>
                </a:solidFill>
              </a:rPr>
              <a:t>автономными и самостоятельными</a:t>
            </a:r>
            <a:r>
              <a:rPr lang="ru-RU" sz="2600" dirty="0"/>
              <a:t> (каждый бюджет имеет свои источники доходов и расходов). </a:t>
            </a:r>
          </a:p>
          <a:p>
            <a:pPr algn="just"/>
            <a:r>
              <a:rPr lang="ru-RU" sz="2600" dirty="0" smtClean="0"/>
              <a:t>Однако </a:t>
            </a:r>
            <a:r>
              <a:rPr lang="ru-RU" sz="2600" dirty="0"/>
              <a:t>при необходимости в Бюджетном кодексе РФ предусмотрено </a:t>
            </a:r>
            <a:r>
              <a:rPr lang="ru-RU" sz="2600" dirty="0" smtClean="0"/>
              <a:t>составление консолидированного </a:t>
            </a:r>
            <a:r>
              <a:rPr lang="ru-RU" sz="2600" dirty="0"/>
              <a:t>бюджета. </a:t>
            </a:r>
          </a:p>
          <a:p>
            <a:pPr algn="just"/>
            <a:r>
              <a:rPr lang="ru-RU" sz="2600" b="1" u="sng" dirty="0" smtClean="0">
                <a:solidFill>
                  <a:srgbClr val="0000CC"/>
                </a:solidFill>
              </a:rPr>
              <a:t>Консолидированный </a:t>
            </a:r>
            <a:r>
              <a:rPr lang="ru-RU" sz="2600" b="1" u="sng" dirty="0">
                <a:solidFill>
                  <a:srgbClr val="0000CC"/>
                </a:solidFill>
              </a:rPr>
              <a:t>бюджет</a:t>
            </a:r>
            <a:r>
              <a:rPr lang="ru-RU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600" dirty="0"/>
              <a:t>- это свод бюджетов бюджетной системы Российской Федерации на соответствующей </a:t>
            </a:r>
            <a:r>
              <a:rPr lang="ru-RU" sz="2600" dirty="0" smtClean="0"/>
              <a:t>территории (за исключением </a:t>
            </a:r>
            <a:r>
              <a:rPr lang="ru-RU" sz="2600" dirty="0"/>
              <a:t>бюджетов государственных внебюджетных фондов) без учета межбюджетных трансфертов между этими бюджетами (ст.6 БК РФ).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011320345"/>
              </p:ext>
            </p:extLst>
          </p:nvPr>
        </p:nvGraphicFramePr>
        <p:xfrm>
          <a:off x="107504" y="57150"/>
          <a:ext cx="8928992" cy="6800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Grp="1" noChangeArrowheads="1"/>
          </p:cNvSpPr>
          <p:nvPr>
            <p:ph type="title"/>
          </p:nvPr>
        </p:nvSpPr>
        <p:spPr>
          <a:xfrm>
            <a:off x="881280" y="188640"/>
            <a:ext cx="7759483" cy="792088"/>
          </a:xfrm>
        </p:spPr>
        <p:txBody>
          <a:bodyPr/>
          <a:lstStyle/>
          <a:p>
            <a:r>
              <a:rPr lang="ru-RU" sz="26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</a:rPr>
              <a:t>Состав доходов бюджета </a:t>
            </a:r>
            <a:r>
              <a:rPr lang="ru-RU" sz="26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</a:rPr>
              <a:t/>
            </a:r>
            <a:br>
              <a:rPr lang="ru-RU" sz="26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</a:rPr>
            </a:br>
            <a:r>
              <a:rPr lang="ru-RU" sz="26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</a:rPr>
              <a:t>МО «</a:t>
            </a:r>
            <a:r>
              <a:rPr lang="ru-RU" sz="2600" b="1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</a:rPr>
              <a:t>Звениговскиймуниципальный</a:t>
            </a:r>
            <a:r>
              <a:rPr lang="ru-RU" sz="26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</a:rPr>
              <a:t> район»</a:t>
            </a:r>
            <a:r>
              <a:rPr lang="ru-RU" sz="26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</a:rPr>
              <a:t/>
            </a:r>
            <a:br>
              <a:rPr lang="ru-RU" sz="26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</a:rPr>
            </a:br>
            <a:endParaRPr lang="ru-RU" sz="26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rgbClr val="0000CC"/>
              </a:solidFill>
              <a:latin typeface="Times New Roman" pitchFamily="18" charset="0"/>
            </a:endParaRPr>
          </a:p>
        </p:txBody>
      </p:sp>
      <p:grpSp>
        <p:nvGrpSpPr>
          <p:cNvPr id="5" name="Organization Chart 2"/>
          <p:cNvGrpSpPr>
            <a:grpSpLocks noChangeAspect="1"/>
          </p:cNvGrpSpPr>
          <p:nvPr/>
        </p:nvGrpSpPr>
        <p:grpSpPr bwMode="auto">
          <a:xfrm>
            <a:off x="431800" y="1585913"/>
            <a:ext cx="8208963" cy="4464050"/>
            <a:chOff x="272" y="999"/>
            <a:chExt cx="2880" cy="720"/>
          </a:xfrm>
        </p:grpSpPr>
        <p:cxnSp>
          <p:nvCxnSpPr>
            <p:cNvPr id="4100" name="_s4100"/>
            <p:cNvCxnSpPr>
              <a:cxnSpLocks noChangeShapeType="1"/>
              <a:stCxn id="12" idx="6"/>
              <a:endCxn id="9" idx="2"/>
            </p:cNvCxnSpPr>
            <p:nvPr/>
          </p:nvCxnSpPr>
          <p:spPr bwMode="auto">
            <a:xfrm rot="16200000" flipV="1">
              <a:off x="2144" y="855"/>
              <a:ext cx="144" cy="1008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4101" name="_s4101"/>
            <p:cNvCxnSpPr>
              <a:cxnSpLocks noChangeShapeType="1"/>
              <a:stCxn id="11" idx="6"/>
              <a:endCxn id="9" idx="2"/>
            </p:cNvCxnSpPr>
            <p:nvPr/>
          </p:nvCxnSpPr>
          <p:spPr bwMode="auto">
            <a:xfrm flipV="1">
              <a:off x="1712" y="1287"/>
              <a:ext cx="0" cy="14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102" name="_s4102"/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 rot="5400000" flipH="1" flipV="1">
              <a:off x="1136" y="855"/>
              <a:ext cx="144" cy="1008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9" name="_s4103"/>
            <p:cNvSpPr>
              <a:spLocks noChangeArrowheads="1"/>
            </p:cNvSpPr>
            <p:nvPr/>
          </p:nvSpPr>
          <p:spPr bwMode="auto">
            <a:xfrm>
              <a:off x="1280" y="999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Доходы бюджета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_s4104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Налоговые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доходы</a:t>
              </a:r>
            </a:p>
          </p:txBody>
        </p:sp>
        <p:sp>
          <p:nvSpPr>
            <p:cNvPr id="11" name="_s4105"/>
            <p:cNvSpPr>
              <a:spLocks noChangeArrowheads="1"/>
            </p:cNvSpPr>
            <p:nvPr/>
          </p:nvSpPr>
          <p:spPr bwMode="auto">
            <a:xfrm>
              <a:off x="1280" y="1431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Неналоговые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доходы</a:t>
              </a:r>
            </a:p>
          </p:txBody>
        </p:sp>
        <p:sp>
          <p:nvSpPr>
            <p:cNvPr id="12" name="_s4106"/>
            <p:cNvSpPr>
              <a:spLocks noChangeArrowheads="1"/>
            </p:cNvSpPr>
            <p:nvPr/>
          </p:nvSpPr>
          <p:spPr bwMode="auto">
            <a:xfrm>
              <a:off x="2288" y="1431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Безвозмездные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перечисления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rganization Chart 2"/>
          <p:cNvGrpSpPr>
            <a:grpSpLocks noChangeAspect="1"/>
          </p:cNvGrpSpPr>
          <p:nvPr/>
        </p:nvGrpSpPr>
        <p:grpSpPr bwMode="auto">
          <a:xfrm>
            <a:off x="290230" y="1500174"/>
            <a:ext cx="8639729" cy="4974813"/>
            <a:chOff x="252" y="936"/>
            <a:chExt cx="2987" cy="2455"/>
          </a:xfrm>
        </p:grpSpPr>
        <p:cxnSp>
          <p:nvCxnSpPr>
            <p:cNvPr id="5124" name="_s5124"/>
            <p:cNvCxnSpPr>
              <a:cxnSpLocks noChangeShapeType="1"/>
              <a:stCxn id="26" idx="3"/>
              <a:endCxn id="18" idx="2"/>
            </p:cNvCxnSpPr>
            <p:nvPr/>
          </p:nvCxnSpPr>
          <p:spPr bwMode="auto">
            <a:xfrm flipV="1">
              <a:off x="2720" y="1626"/>
              <a:ext cx="50" cy="163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5125" name="_s5125"/>
            <p:cNvCxnSpPr>
              <a:cxnSpLocks noChangeShapeType="1"/>
              <a:stCxn id="25" idx="3"/>
              <a:endCxn id="18" idx="2"/>
            </p:cNvCxnSpPr>
            <p:nvPr/>
          </p:nvCxnSpPr>
          <p:spPr bwMode="auto">
            <a:xfrm flipV="1">
              <a:off x="2719" y="1626"/>
              <a:ext cx="51" cy="122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5127" name="_s5127"/>
            <p:cNvCxnSpPr>
              <a:cxnSpLocks noChangeShapeType="1"/>
              <a:stCxn id="23" idx="3"/>
              <a:endCxn id="18" idx="2"/>
            </p:cNvCxnSpPr>
            <p:nvPr/>
          </p:nvCxnSpPr>
          <p:spPr bwMode="auto">
            <a:xfrm flipV="1">
              <a:off x="2699" y="1626"/>
              <a:ext cx="71" cy="76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5128" name="_s5128"/>
            <p:cNvCxnSpPr>
              <a:cxnSpLocks noChangeShapeType="1"/>
              <a:stCxn id="22" idx="3"/>
              <a:endCxn id="18" idx="2"/>
            </p:cNvCxnSpPr>
            <p:nvPr/>
          </p:nvCxnSpPr>
          <p:spPr bwMode="auto">
            <a:xfrm flipV="1">
              <a:off x="2699" y="1626"/>
              <a:ext cx="71" cy="33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5129" name="_s5129"/>
            <p:cNvCxnSpPr>
              <a:cxnSpLocks noChangeShapeType="1"/>
              <a:stCxn id="21" idx="1"/>
              <a:endCxn id="17" idx="2"/>
            </p:cNvCxnSpPr>
            <p:nvPr/>
          </p:nvCxnSpPr>
          <p:spPr bwMode="auto">
            <a:xfrm rot="10800000">
              <a:off x="683" y="1681"/>
              <a:ext cx="144" cy="69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5131" name="_s5131"/>
            <p:cNvCxnSpPr>
              <a:cxnSpLocks noChangeShapeType="1"/>
              <a:stCxn id="19" idx="1"/>
              <a:endCxn id="17" idx="2"/>
            </p:cNvCxnSpPr>
            <p:nvPr/>
          </p:nvCxnSpPr>
          <p:spPr bwMode="auto">
            <a:xfrm rot="10800000">
              <a:off x="683" y="1681"/>
              <a:ext cx="148" cy="27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5132" name="_s5132"/>
            <p:cNvCxnSpPr>
              <a:cxnSpLocks noChangeShapeType="1"/>
              <a:stCxn id="18" idx="0"/>
              <a:endCxn id="16" idx="2"/>
            </p:cNvCxnSpPr>
            <p:nvPr/>
          </p:nvCxnSpPr>
          <p:spPr bwMode="auto">
            <a:xfrm rot="16200000" flipV="1">
              <a:off x="2189" y="792"/>
              <a:ext cx="149" cy="1013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5133" name="_s5133"/>
            <p:cNvCxnSpPr>
              <a:cxnSpLocks noChangeShapeType="1"/>
              <a:stCxn id="17" idx="0"/>
              <a:endCxn id="16" idx="2"/>
            </p:cNvCxnSpPr>
            <p:nvPr/>
          </p:nvCxnSpPr>
          <p:spPr bwMode="auto">
            <a:xfrm rot="5400000" flipH="1" flipV="1">
              <a:off x="1146" y="762"/>
              <a:ext cx="149" cy="1074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16" name="_s5134"/>
            <p:cNvSpPr>
              <a:spLocks noChangeArrowheads="1"/>
            </p:cNvSpPr>
            <p:nvPr/>
          </p:nvSpPr>
          <p:spPr bwMode="auto">
            <a:xfrm>
              <a:off x="942" y="936"/>
              <a:ext cx="1630" cy="288"/>
            </a:xfrm>
            <a:prstGeom prst="rect">
              <a:avLst/>
            </a:prstGeom>
            <a:solidFill>
              <a:schemeClr val="bg1"/>
            </a:solidFill>
            <a:ln w="76200" cmpd="dbl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Налоговые доходы  бюджета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МО «</a:t>
              </a:r>
              <a:r>
                <a:rPr kumimoji="0" lang="ru-RU" sz="16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Звениговский</a:t>
              </a: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муниципальный район»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" name="_s5135"/>
            <p:cNvSpPr>
              <a:spLocks noChangeArrowheads="1"/>
            </p:cNvSpPr>
            <p:nvPr/>
          </p:nvSpPr>
          <p:spPr bwMode="auto">
            <a:xfrm>
              <a:off x="252" y="1373"/>
              <a:ext cx="863" cy="289"/>
            </a:xfrm>
            <a:prstGeom prst="rect">
              <a:avLst/>
            </a:prstGeom>
            <a:solidFill>
              <a:schemeClr val="bg1"/>
            </a:solidFill>
            <a:ln w="76200" cmpd="dbl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Местные налоги</a:t>
              </a:r>
              <a:r>
                <a:rPr kumimoji="0" lang="ru-RU" sz="1550" b="1" i="0" u="none" strike="noStrike" cap="none" normalizeH="0" baseline="0" dirty="0" smtClean="0">
                  <a:ln>
                    <a:noFill/>
                  </a:ln>
                  <a:solidFill>
                    <a:srgbClr val="0033CC"/>
                  </a:solidFill>
                  <a:effectLst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5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</a:endParaRPr>
            </a:p>
          </p:txBody>
        </p:sp>
        <p:sp>
          <p:nvSpPr>
            <p:cNvPr id="18" name="_s5136"/>
            <p:cNvSpPr>
              <a:spLocks noChangeArrowheads="1"/>
            </p:cNvSpPr>
            <p:nvPr/>
          </p:nvSpPr>
          <p:spPr bwMode="auto">
            <a:xfrm>
              <a:off x="2300" y="1373"/>
              <a:ext cx="939" cy="253"/>
            </a:xfrm>
            <a:prstGeom prst="rect">
              <a:avLst/>
            </a:prstGeom>
            <a:solidFill>
              <a:schemeClr val="bg1"/>
            </a:solidFill>
            <a:ln w="76200" cmpd="dbl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5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Федеральные налоги</a:t>
              </a:r>
            </a:p>
          </p:txBody>
        </p:sp>
        <p:sp>
          <p:nvSpPr>
            <p:cNvPr id="19" name="_s5137"/>
            <p:cNvSpPr>
              <a:spLocks noChangeArrowheads="1"/>
            </p:cNvSpPr>
            <p:nvPr/>
          </p:nvSpPr>
          <p:spPr bwMode="auto">
            <a:xfrm>
              <a:off x="831" y="1811"/>
              <a:ext cx="864" cy="287"/>
            </a:xfrm>
            <a:prstGeom prst="rect">
              <a:avLst/>
            </a:prstGeom>
            <a:solidFill>
              <a:schemeClr val="bg1"/>
            </a:solidFill>
            <a:ln w="76200" cmpd="dbl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Земельный налог </a:t>
              </a:r>
            </a:p>
          </p:txBody>
        </p:sp>
        <p:sp>
          <p:nvSpPr>
            <p:cNvPr id="21" name="_s5139"/>
            <p:cNvSpPr>
              <a:spLocks noChangeArrowheads="1"/>
            </p:cNvSpPr>
            <p:nvPr/>
          </p:nvSpPr>
          <p:spPr bwMode="auto">
            <a:xfrm>
              <a:off x="827" y="2232"/>
              <a:ext cx="864" cy="288"/>
            </a:xfrm>
            <a:prstGeom prst="rect">
              <a:avLst/>
            </a:prstGeom>
            <a:solidFill>
              <a:schemeClr val="bg1"/>
            </a:solidFill>
            <a:ln w="76200" cmpd="dbl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Налог на имущество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физических лиц</a:t>
              </a:r>
            </a:p>
          </p:txBody>
        </p:sp>
        <p:sp>
          <p:nvSpPr>
            <p:cNvPr id="22" name="_s5140"/>
            <p:cNvSpPr>
              <a:spLocks noChangeArrowheads="1"/>
            </p:cNvSpPr>
            <p:nvPr/>
          </p:nvSpPr>
          <p:spPr bwMode="auto">
            <a:xfrm>
              <a:off x="1835" y="1800"/>
              <a:ext cx="864" cy="330"/>
            </a:xfrm>
            <a:prstGeom prst="rect">
              <a:avLst/>
            </a:prstGeom>
            <a:solidFill>
              <a:schemeClr val="bg1"/>
            </a:solidFill>
            <a:ln w="76200" cmpd="dbl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Налог на доходы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физических лиц</a:t>
              </a:r>
            </a:p>
          </p:txBody>
        </p:sp>
        <p:sp>
          <p:nvSpPr>
            <p:cNvPr id="23" name="_s5141"/>
            <p:cNvSpPr>
              <a:spLocks noChangeArrowheads="1"/>
            </p:cNvSpPr>
            <p:nvPr/>
          </p:nvSpPr>
          <p:spPr bwMode="auto">
            <a:xfrm>
              <a:off x="1835" y="2232"/>
              <a:ext cx="864" cy="320"/>
            </a:xfrm>
            <a:prstGeom prst="rect">
              <a:avLst/>
            </a:prstGeom>
            <a:solidFill>
              <a:schemeClr val="bg1"/>
            </a:solidFill>
            <a:ln w="76200" cmpd="dbl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Доходы от уплаты акцизов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на нефтепродукты</a:t>
              </a:r>
            </a:p>
          </p:txBody>
        </p:sp>
        <p:sp>
          <p:nvSpPr>
            <p:cNvPr id="25" name="_s5143"/>
            <p:cNvSpPr>
              <a:spLocks noChangeArrowheads="1"/>
            </p:cNvSpPr>
            <p:nvPr/>
          </p:nvSpPr>
          <p:spPr bwMode="auto">
            <a:xfrm>
              <a:off x="1856" y="2710"/>
              <a:ext cx="863" cy="281"/>
            </a:xfrm>
            <a:prstGeom prst="rect">
              <a:avLst/>
            </a:prstGeom>
            <a:solidFill>
              <a:schemeClr val="bg1"/>
            </a:solidFill>
            <a:ln w="76200" cmpd="dbl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Налоги </a:t>
              </a: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на совокупный доход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6" name="_s5144"/>
            <p:cNvSpPr>
              <a:spLocks noChangeArrowheads="1"/>
            </p:cNvSpPr>
            <p:nvPr/>
          </p:nvSpPr>
          <p:spPr bwMode="auto">
            <a:xfrm>
              <a:off x="1856" y="3133"/>
              <a:ext cx="864" cy="258"/>
            </a:xfrm>
            <a:prstGeom prst="rect">
              <a:avLst/>
            </a:prstGeom>
            <a:solidFill>
              <a:schemeClr val="bg1"/>
            </a:solidFill>
            <a:ln w="76200" cmpd="dbl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Государственная пошлина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pic>
        <p:nvPicPr>
          <p:cNvPr id="25638" name="Picture 38" descr="&amp;Scy;&amp;tcy;&amp;ocy;&amp;lcy;&amp;icy;&amp;chcy;&amp;ncy;&amp;ycy;&amp;iecy; &amp;icy;&amp;ncy;&amp;scy;&amp;pcy;&amp;iecy;&amp;kcy;&amp;tscy;&amp;icy;&amp;icy; &amp;zcy;&amp;acy;&amp;vcy;&amp;iecy;&amp;rcy;&amp;shcy;&amp;acy;&amp;yucy;&amp;tcy; &amp;rcy;&amp;acy;&amp;scy;&amp;chcy;&amp;iecy;&amp;tcy; &amp;icy;&amp;mcy;&amp;ucy;&amp;shchcy;&amp;iecy;&amp;scy;&amp;tcy;&amp;vcy;&amp;iecy;&amp;ncy;&amp;ncy;&amp;ycy;&amp;khcy; &amp;ncy;&amp;acy;&amp;lcy;&amp;ocy;&amp;gcy;&amp;ocy;&amp;vcy; &amp;zcy;&amp;acy; 2012 &amp;gcy;&amp;ocy;&amp;dcy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81625"/>
            <a:ext cx="2095500" cy="14763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934648" cy="720080"/>
          </a:xfrm>
        </p:spPr>
        <p:txBody>
          <a:bodyPr/>
          <a:lstStyle/>
          <a:p>
            <a:r>
              <a:rPr lang="ru-RU" sz="2800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  <a:ea typeface="+mn-ea"/>
                <a:cs typeface="+mn-cs"/>
              </a:rPr>
              <a:t>Состав </a:t>
            </a:r>
            <a:r>
              <a:rPr lang="ru-RU" sz="2800" u="sng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  <a:ea typeface="+mn-ea"/>
                <a:cs typeface="+mn-cs"/>
              </a:rPr>
              <a:t>налоговых доходов</a:t>
            </a:r>
            <a:r>
              <a:rPr lang="ru-RU" sz="2800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  <a:ea typeface="+mn-ea"/>
                <a:cs typeface="+mn-cs"/>
              </a:rPr>
              <a:t>  бюджета </a:t>
            </a:r>
            <a:br>
              <a:rPr lang="ru-RU" sz="2800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00CC"/>
                </a:solidFill>
                <a:latin typeface="Times New Roman" pitchFamily="18" charset="0"/>
                <a:ea typeface="+mn-ea"/>
                <a:cs typeface="+mn-cs"/>
              </a:rPr>
              <a:t>МО «Звениговский муниципальный район»</a:t>
            </a:r>
            <a:endParaRPr lang="ru-RU" dirty="0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25546" y="188640"/>
            <a:ext cx="6745231" cy="5635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ПРОГРАММНЫЙ БЮДЖЕТ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03" name="AutoShape 3"/>
          <p:cNvSpPr>
            <a:spLocks noChangeArrowheads="1"/>
          </p:cNvSpPr>
          <p:nvPr/>
        </p:nvSpPr>
        <p:spPr bwMode="gray">
          <a:xfrm rot="18188808">
            <a:off x="4835342" y="2378619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gray">
          <a:xfrm rot="3235294">
            <a:off x="5010150" y="4272321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gray">
          <a:xfrm rot="14202349">
            <a:off x="3492776" y="2431861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gray">
          <a:xfrm rot="8099614">
            <a:off x="3295644" y="4338517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gray">
          <a:xfrm>
            <a:off x="5356225" y="3459163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8" name="AutoShape 8"/>
          <p:cNvSpPr>
            <a:spLocks noChangeArrowheads="1"/>
          </p:cNvSpPr>
          <p:nvPr/>
        </p:nvSpPr>
        <p:spPr bwMode="gray">
          <a:xfrm rot="-10800000">
            <a:off x="2946400" y="3452813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9" name="Oval 9"/>
          <p:cNvSpPr>
            <a:spLocks noChangeArrowheads="1"/>
          </p:cNvSpPr>
          <p:nvPr/>
        </p:nvSpPr>
        <p:spPr bwMode="gray">
          <a:xfrm>
            <a:off x="2692400" y="1690688"/>
            <a:ext cx="3743325" cy="3744912"/>
          </a:xfrm>
          <a:prstGeom prst="ellips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51210" name="Group 10"/>
          <p:cNvGrpSpPr>
            <a:grpSpLocks/>
          </p:cNvGrpSpPr>
          <p:nvPr/>
        </p:nvGrpSpPr>
        <p:grpSpPr bwMode="auto">
          <a:xfrm>
            <a:off x="3282943" y="1846943"/>
            <a:ext cx="360363" cy="360363"/>
            <a:chOff x="1973" y="1706"/>
            <a:chExt cx="227" cy="227"/>
          </a:xfrm>
        </p:grpSpPr>
        <p:sp>
          <p:nvSpPr>
            <p:cNvPr id="51211" name="Oval 11"/>
            <p:cNvSpPr>
              <a:spLocks noChangeArrowheads="1"/>
            </p:cNvSpPr>
            <p:nvPr/>
          </p:nvSpPr>
          <p:spPr bwMode="gray">
            <a:xfrm>
              <a:off x="1973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gray">
            <a:xfrm>
              <a:off x="1983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13" name="Group 13"/>
          <p:cNvGrpSpPr>
            <a:grpSpLocks/>
          </p:cNvGrpSpPr>
          <p:nvPr/>
        </p:nvGrpSpPr>
        <p:grpSpPr bwMode="auto">
          <a:xfrm>
            <a:off x="2500298" y="3357562"/>
            <a:ext cx="360362" cy="360362"/>
            <a:chOff x="1565" y="2659"/>
            <a:chExt cx="227" cy="227"/>
          </a:xfrm>
        </p:grpSpPr>
        <p:sp>
          <p:nvSpPr>
            <p:cNvPr id="51214" name="Oval 14"/>
            <p:cNvSpPr>
              <a:spLocks noChangeArrowheads="1"/>
            </p:cNvSpPr>
            <p:nvPr/>
          </p:nvSpPr>
          <p:spPr bwMode="gray">
            <a:xfrm>
              <a:off x="1565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5" name="Oval 15"/>
            <p:cNvSpPr>
              <a:spLocks noChangeArrowheads="1"/>
            </p:cNvSpPr>
            <p:nvPr/>
          </p:nvSpPr>
          <p:spPr bwMode="gray">
            <a:xfrm>
              <a:off x="1575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16" name="Group 16"/>
          <p:cNvGrpSpPr>
            <a:grpSpLocks/>
          </p:cNvGrpSpPr>
          <p:nvPr/>
        </p:nvGrpSpPr>
        <p:grpSpPr bwMode="auto">
          <a:xfrm>
            <a:off x="3032580" y="4791811"/>
            <a:ext cx="360362" cy="360362"/>
            <a:chOff x="2109" y="3612"/>
            <a:chExt cx="227" cy="227"/>
          </a:xfrm>
        </p:grpSpPr>
        <p:sp>
          <p:nvSpPr>
            <p:cNvPr id="51217" name="Oval 1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8" name="Oval 1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19" name="Group 19"/>
          <p:cNvGrpSpPr>
            <a:grpSpLocks/>
          </p:cNvGrpSpPr>
          <p:nvPr/>
        </p:nvGrpSpPr>
        <p:grpSpPr bwMode="auto">
          <a:xfrm>
            <a:off x="5382419" y="1816781"/>
            <a:ext cx="360362" cy="360362"/>
            <a:chOff x="3470" y="1706"/>
            <a:chExt cx="227" cy="227"/>
          </a:xfrm>
        </p:grpSpPr>
        <p:sp>
          <p:nvSpPr>
            <p:cNvPr id="51220" name="Oval 20"/>
            <p:cNvSpPr>
              <a:spLocks noChangeArrowheads="1"/>
            </p:cNvSpPr>
            <p:nvPr/>
          </p:nvSpPr>
          <p:spPr bwMode="gray">
            <a:xfrm>
              <a:off x="3470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21" name="Oval 21"/>
            <p:cNvSpPr>
              <a:spLocks noChangeArrowheads="1"/>
            </p:cNvSpPr>
            <p:nvPr/>
          </p:nvSpPr>
          <p:spPr bwMode="gray">
            <a:xfrm>
              <a:off x="3480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22" name="Group 22"/>
          <p:cNvGrpSpPr>
            <a:grpSpLocks/>
          </p:cNvGrpSpPr>
          <p:nvPr/>
        </p:nvGrpSpPr>
        <p:grpSpPr bwMode="auto">
          <a:xfrm>
            <a:off x="6227763" y="3405188"/>
            <a:ext cx="360362" cy="360362"/>
            <a:chOff x="3923" y="2659"/>
            <a:chExt cx="227" cy="227"/>
          </a:xfrm>
        </p:grpSpPr>
        <p:sp>
          <p:nvSpPr>
            <p:cNvPr id="51223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24" name="Oval 24"/>
            <p:cNvSpPr>
              <a:spLocks noChangeArrowheads="1"/>
            </p:cNvSpPr>
            <p:nvPr/>
          </p:nvSpPr>
          <p:spPr bwMode="gray">
            <a:xfrm>
              <a:off x="3933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25" name="Group 25"/>
          <p:cNvGrpSpPr>
            <a:grpSpLocks/>
          </p:cNvGrpSpPr>
          <p:nvPr/>
        </p:nvGrpSpPr>
        <p:grpSpPr bwMode="auto">
          <a:xfrm>
            <a:off x="5645918" y="4730499"/>
            <a:ext cx="360363" cy="360362"/>
            <a:chOff x="3515" y="3521"/>
            <a:chExt cx="227" cy="227"/>
          </a:xfrm>
        </p:grpSpPr>
        <p:sp>
          <p:nvSpPr>
            <p:cNvPr id="51226" name="Oval 26"/>
            <p:cNvSpPr>
              <a:spLocks noChangeArrowheads="1"/>
            </p:cNvSpPr>
            <p:nvPr/>
          </p:nvSpPr>
          <p:spPr bwMode="gray">
            <a:xfrm>
              <a:off x="3515" y="352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27" name="Oval 27"/>
            <p:cNvSpPr>
              <a:spLocks noChangeArrowheads="1"/>
            </p:cNvSpPr>
            <p:nvPr/>
          </p:nvSpPr>
          <p:spPr bwMode="gray">
            <a:xfrm>
              <a:off x="3525" y="3540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28" name="Oval 28"/>
          <p:cNvSpPr>
            <a:spLocks noChangeArrowheads="1"/>
          </p:cNvSpPr>
          <p:nvPr/>
        </p:nvSpPr>
        <p:spPr bwMode="gray">
          <a:xfrm>
            <a:off x="3624263" y="2643188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29" name="Oval 29"/>
          <p:cNvSpPr>
            <a:spLocks noChangeArrowheads="1"/>
          </p:cNvSpPr>
          <p:nvPr/>
        </p:nvSpPr>
        <p:spPr bwMode="gray">
          <a:xfrm>
            <a:off x="3617913" y="2627313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30" name="Oval 30"/>
          <p:cNvSpPr>
            <a:spLocks noChangeArrowheads="1"/>
          </p:cNvSpPr>
          <p:nvPr/>
        </p:nvSpPr>
        <p:spPr bwMode="gray">
          <a:xfrm>
            <a:off x="3751263" y="2770188"/>
            <a:ext cx="1690687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51231" name="Oval 31"/>
          <p:cNvSpPr>
            <a:spLocks noChangeArrowheads="1"/>
          </p:cNvSpPr>
          <p:nvPr/>
        </p:nvSpPr>
        <p:spPr bwMode="gray">
          <a:xfrm>
            <a:off x="3733800" y="2743200"/>
            <a:ext cx="1690688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51244" name="Group 44"/>
          <p:cNvGrpSpPr>
            <a:grpSpLocks/>
          </p:cNvGrpSpPr>
          <p:nvPr/>
        </p:nvGrpSpPr>
        <p:grpSpPr bwMode="auto">
          <a:xfrm>
            <a:off x="3643306" y="2854325"/>
            <a:ext cx="1857388" cy="1522413"/>
            <a:chOff x="2416" y="1798"/>
            <a:chExt cx="959" cy="959"/>
          </a:xfrm>
        </p:grpSpPr>
        <p:sp>
          <p:nvSpPr>
            <p:cNvPr id="51232" name="Oval 32"/>
            <p:cNvSpPr>
              <a:spLocks noChangeArrowheads="1"/>
            </p:cNvSpPr>
            <p:nvPr/>
          </p:nvSpPr>
          <p:spPr bwMode="gray">
            <a:xfrm>
              <a:off x="2416" y="1798"/>
              <a:ext cx="959" cy="95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1233" name="Oval 33"/>
            <p:cNvSpPr>
              <a:spLocks noChangeArrowheads="1"/>
            </p:cNvSpPr>
            <p:nvPr/>
          </p:nvSpPr>
          <p:spPr bwMode="gray">
            <a:xfrm>
              <a:off x="2430" y="1810"/>
              <a:ext cx="927" cy="92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1234" name="Oval 34"/>
            <p:cNvSpPr>
              <a:spLocks noChangeArrowheads="1"/>
            </p:cNvSpPr>
            <p:nvPr/>
          </p:nvSpPr>
          <p:spPr bwMode="gray">
            <a:xfrm>
              <a:off x="2441" y="1816"/>
              <a:ext cx="906" cy="90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1235" name="Oval 35"/>
            <p:cNvSpPr>
              <a:spLocks noChangeArrowheads="1"/>
            </p:cNvSpPr>
            <p:nvPr/>
          </p:nvSpPr>
          <p:spPr bwMode="gray">
            <a:xfrm>
              <a:off x="2451" y="1825"/>
              <a:ext cx="861" cy="8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1236" name="Oval 36"/>
            <p:cNvSpPr>
              <a:spLocks noChangeArrowheads="1"/>
            </p:cNvSpPr>
            <p:nvPr/>
          </p:nvSpPr>
          <p:spPr bwMode="gray">
            <a:xfrm>
              <a:off x="2502" y="1848"/>
              <a:ext cx="765" cy="68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51237" name="Text Box 37"/>
          <p:cNvSpPr txBox="1">
            <a:spLocks noChangeArrowheads="1"/>
          </p:cNvSpPr>
          <p:nvPr/>
        </p:nvSpPr>
        <p:spPr bwMode="auto">
          <a:xfrm>
            <a:off x="3680185" y="3372792"/>
            <a:ext cx="17859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300" b="1" dirty="0" smtClean="0">
                <a:solidFill>
                  <a:srgbClr val="000000"/>
                </a:solidFill>
              </a:rPr>
              <a:t>РАСХОДЫ</a:t>
            </a:r>
            <a:endParaRPr lang="en-US" sz="2300" b="1" dirty="0">
              <a:solidFill>
                <a:srgbClr val="000000"/>
              </a:solidFill>
            </a:endParaRPr>
          </a:p>
        </p:txBody>
      </p:sp>
      <p:sp>
        <p:nvSpPr>
          <p:cNvPr id="51238" name="Text Box 38"/>
          <p:cNvSpPr txBox="1">
            <a:spLocks noChangeArrowheads="1"/>
          </p:cNvSpPr>
          <p:nvPr/>
        </p:nvSpPr>
        <p:spPr bwMode="auto">
          <a:xfrm>
            <a:off x="5908340" y="1278172"/>
            <a:ext cx="2552092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1600" dirty="0" smtClean="0">
                <a:latin typeface="Arial Narrow" pitchFamily="34" charset="0"/>
              </a:rPr>
              <a:t>Развитие культуры, искусства</a:t>
            </a:r>
          </a:p>
          <a:p>
            <a:pPr eaLnBrk="0" hangingPunct="0"/>
            <a:r>
              <a:rPr lang="ru-RU" sz="1600" dirty="0" smtClean="0">
                <a:latin typeface="Arial Narrow" pitchFamily="34" charset="0"/>
              </a:rPr>
              <a:t>и туризма </a:t>
            </a:r>
            <a:r>
              <a:rPr lang="ru-RU" sz="1600" dirty="0" err="1" smtClean="0">
                <a:latin typeface="Arial Narrow" pitchFamily="34" charset="0"/>
              </a:rPr>
              <a:t>Звениговского</a:t>
            </a:r>
            <a:r>
              <a:rPr lang="ru-RU" sz="1600" dirty="0">
                <a:latin typeface="Arial Narrow" pitchFamily="34" charset="0"/>
              </a:rPr>
              <a:t> </a:t>
            </a:r>
            <a:r>
              <a:rPr lang="ru-RU" sz="1600" dirty="0" smtClean="0">
                <a:latin typeface="Arial Narrow" pitchFamily="34" charset="0"/>
              </a:rPr>
              <a:t>муниципального района </a:t>
            </a:r>
          </a:p>
          <a:p>
            <a:pPr eaLnBrk="0" hangingPunct="0"/>
            <a:r>
              <a:rPr lang="ru-RU" sz="1600" dirty="0" smtClean="0">
                <a:latin typeface="Arial Narrow" pitchFamily="34" charset="0"/>
              </a:rPr>
              <a:t>на 2014-2018 годы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51239" name="Text Box 39"/>
          <p:cNvSpPr txBox="1">
            <a:spLocks noChangeArrowheads="1"/>
          </p:cNvSpPr>
          <p:nvPr/>
        </p:nvSpPr>
        <p:spPr bwMode="auto">
          <a:xfrm>
            <a:off x="3624263" y="5558710"/>
            <a:ext cx="196880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1600" dirty="0" smtClean="0">
                <a:latin typeface="Arial Narrow" pitchFamily="34" charset="0"/>
              </a:rPr>
              <a:t>Развитие образования</a:t>
            </a:r>
          </a:p>
          <a:p>
            <a:pPr algn="ctr" eaLnBrk="0" hangingPunct="0"/>
            <a:r>
              <a:rPr lang="ru-RU" sz="1600" dirty="0" smtClean="0">
                <a:latin typeface="Arial Narrow" pitchFamily="34" charset="0"/>
              </a:rPr>
              <a:t> на 2014-2018г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51240" name="Text Box 40"/>
          <p:cNvSpPr txBox="1">
            <a:spLocks noChangeArrowheads="1"/>
          </p:cNvSpPr>
          <p:nvPr/>
        </p:nvSpPr>
        <p:spPr bwMode="auto">
          <a:xfrm>
            <a:off x="5730408" y="5067586"/>
            <a:ext cx="2637681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1600" dirty="0" smtClean="0">
                <a:latin typeface="Arial Narrow" pitchFamily="34" charset="0"/>
              </a:rPr>
              <a:t>Управление муниципальными финансами и муниципальным долгом  МО «Звениговский муниципальный район»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51241" name="Text Box 41"/>
          <p:cNvSpPr txBox="1">
            <a:spLocks noChangeArrowheads="1"/>
          </p:cNvSpPr>
          <p:nvPr/>
        </p:nvSpPr>
        <p:spPr bwMode="auto">
          <a:xfrm>
            <a:off x="6518484" y="2989150"/>
            <a:ext cx="2704587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1600" dirty="0" smtClean="0">
                <a:latin typeface="Arial Narrow" pitchFamily="34" charset="0"/>
              </a:rPr>
              <a:t>Обеспечение безопасности</a:t>
            </a:r>
          </a:p>
          <a:p>
            <a:pPr eaLnBrk="0" hangingPunct="0"/>
            <a:r>
              <a:rPr lang="ru-RU" sz="1600" dirty="0" smtClean="0">
                <a:latin typeface="Arial Narrow" pitchFamily="34" charset="0"/>
              </a:rPr>
              <a:t>Жизнедеятельности населения </a:t>
            </a:r>
          </a:p>
          <a:p>
            <a:pPr eaLnBrk="0" hangingPunct="0"/>
            <a:r>
              <a:rPr lang="ru-RU" sz="1600" dirty="0" err="1" smtClean="0">
                <a:latin typeface="Arial Narrow" pitchFamily="34" charset="0"/>
              </a:rPr>
              <a:t>Звениговского</a:t>
            </a:r>
            <a:r>
              <a:rPr lang="ru-RU" sz="1600" dirty="0" smtClean="0">
                <a:latin typeface="Arial Narrow" pitchFamily="34" charset="0"/>
              </a:rPr>
              <a:t> муниципального</a:t>
            </a:r>
          </a:p>
          <a:p>
            <a:pPr eaLnBrk="0" hangingPunct="0"/>
            <a:r>
              <a:rPr lang="ru-RU" sz="1600" dirty="0" smtClean="0">
                <a:latin typeface="Arial Narrow" pitchFamily="34" charset="0"/>
              </a:rPr>
              <a:t>Района на 2014-2018 годы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51242" name="Text Box 42"/>
          <p:cNvSpPr txBox="1">
            <a:spLocks noChangeArrowheads="1"/>
          </p:cNvSpPr>
          <p:nvPr/>
        </p:nvSpPr>
        <p:spPr bwMode="auto">
          <a:xfrm>
            <a:off x="204863" y="2983707"/>
            <a:ext cx="2282250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600" dirty="0" smtClean="0">
                <a:latin typeface="Arial Narrow" pitchFamily="34" charset="0"/>
              </a:rPr>
              <a:t>Развитие экономики на</a:t>
            </a:r>
          </a:p>
          <a:p>
            <a:pPr algn="r" eaLnBrk="0" hangingPunct="0"/>
            <a:r>
              <a:rPr lang="ru-RU" sz="1600" dirty="0" smtClean="0">
                <a:latin typeface="Arial Narrow" pitchFamily="34" charset="0"/>
              </a:rPr>
              <a:t> территории </a:t>
            </a:r>
            <a:r>
              <a:rPr lang="ru-RU" sz="1600" dirty="0" err="1" smtClean="0">
                <a:latin typeface="Arial Narrow" pitchFamily="34" charset="0"/>
              </a:rPr>
              <a:t>Звениговского</a:t>
            </a:r>
            <a:endParaRPr lang="ru-RU" sz="1600" dirty="0" smtClean="0">
              <a:latin typeface="Arial Narrow" pitchFamily="34" charset="0"/>
            </a:endParaRPr>
          </a:p>
          <a:p>
            <a:pPr algn="r" eaLnBrk="0" hangingPunct="0"/>
            <a:r>
              <a:rPr lang="ru-RU" sz="1600" dirty="0" smtClean="0">
                <a:latin typeface="Arial Narrow" pitchFamily="34" charset="0"/>
              </a:rPr>
              <a:t>муниципального района </a:t>
            </a:r>
          </a:p>
          <a:p>
            <a:pPr algn="r" eaLnBrk="0" hangingPunct="0"/>
            <a:r>
              <a:rPr lang="ru-RU" sz="1600" dirty="0" smtClean="0">
                <a:latin typeface="Arial Narrow" pitchFamily="34" charset="0"/>
              </a:rPr>
              <a:t>на 2014-2018 годы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51243" name="Text Box 43"/>
          <p:cNvSpPr txBox="1">
            <a:spLocks noChangeArrowheads="1"/>
          </p:cNvSpPr>
          <p:nvPr/>
        </p:nvSpPr>
        <p:spPr bwMode="auto">
          <a:xfrm>
            <a:off x="-59000" y="5122202"/>
            <a:ext cx="3535714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600" dirty="0" smtClean="0">
                <a:latin typeface="Arial Narrow" pitchFamily="34" charset="0"/>
              </a:rPr>
              <a:t>Развитие муниципальной службы и информационно-</a:t>
            </a:r>
            <a:r>
              <a:rPr lang="ru-RU" sz="1600" dirty="0" err="1" smtClean="0">
                <a:latin typeface="Arial Narrow" pitchFamily="34" charset="0"/>
              </a:rPr>
              <a:t>телекомуникационных</a:t>
            </a:r>
            <a:r>
              <a:rPr lang="ru-RU" sz="1600" dirty="0">
                <a:latin typeface="Arial Narrow" pitchFamily="34" charset="0"/>
              </a:rPr>
              <a:t> </a:t>
            </a:r>
            <a:r>
              <a:rPr lang="ru-RU" sz="1600" dirty="0" smtClean="0">
                <a:latin typeface="Arial Narrow" pitchFamily="34" charset="0"/>
              </a:rPr>
              <a:t>технологий в </a:t>
            </a:r>
            <a:r>
              <a:rPr lang="ru-RU" sz="1600" dirty="0" err="1" smtClean="0">
                <a:latin typeface="Arial Narrow" pitchFamily="34" charset="0"/>
              </a:rPr>
              <a:t>Звениговском</a:t>
            </a:r>
            <a:r>
              <a:rPr lang="ru-RU" sz="1600" dirty="0" smtClean="0">
                <a:latin typeface="Arial Narrow" pitchFamily="34" charset="0"/>
              </a:rPr>
              <a:t> муниципальном районе на 2014-2018 годы</a:t>
            </a:r>
          </a:p>
          <a:p>
            <a:pPr algn="r" eaLnBrk="0" hangingPunct="0"/>
            <a:endParaRPr lang="en-US" sz="1600" dirty="0">
              <a:latin typeface="Arial Narrow" pitchFamily="34" charset="0"/>
            </a:endParaRPr>
          </a:p>
        </p:txBody>
      </p:sp>
      <p:sp>
        <p:nvSpPr>
          <p:cNvPr id="45" name="Text Box 41"/>
          <p:cNvSpPr txBox="1">
            <a:spLocks noChangeArrowheads="1"/>
          </p:cNvSpPr>
          <p:nvPr/>
        </p:nvSpPr>
        <p:spPr bwMode="auto">
          <a:xfrm>
            <a:off x="780870" y="1346146"/>
            <a:ext cx="249142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1600" dirty="0" smtClean="0">
                <a:latin typeface="Arial Narrow" pitchFamily="34" charset="0"/>
              </a:rPr>
              <a:t>Национальная безопасность</a:t>
            </a:r>
            <a:r>
              <a:rPr lang="ru-RU" sz="1600" dirty="0">
                <a:latin typeface="Arial Narrow" pitchFamily="34" charset="0"/>
              </a:rPr>
              <a:t> </a:t>
            </a:r>
            <a:endParaRPr lang="ru-RU" sz="1600" dirty="0" smtClean="0">
              <a:latin typeface="Arial Narrow" pitchFamily="34" charset="0"/>
            </a:endParaRPr>
          </a:p>
          <a:p>
            <a:pPr algn="r" eaLnBrk="0" hangingPunct="0"/>
            <a:r>
              <a:rPr lang="ru-RU" sz="1600" dirty="0">
                <a:latin typeface="Arial Narrow" pitchFamily="34" charset="0"/>
              </a:rPr>
              <a:t>п</a:t>
            </a:r>
            <a:r>
              <a:rPr lang="ru-RU" sz="1600" dirty="0" smtClean="0">
                <a:latin typeface="Arial Narrow" pitchFamily="34" charset="0"/>
              </a:rPr>
              <a:t>о </a:t>
            </a:r>
            <a:r>
              <a:rPr lang="ru-RU" sz="1600" dirty="0" err="1" smtClean="0">
                <a:latin typeface="Arial Narrow" pitchFamily="34" charset="0"/>
              </a:rPr>
              <a:t>Звениговскому</a:t>
            </a:r>
            <a:r>
              <a:rPr lang="ru-RU" sz="1600" dirty="0" smtClean="0">
                <a:latin typeface="Arial Narrow" pitchFamily="34" charset="0"/>
              </a:rPr>
              <a:t> району </a:t>
            </a:r>
          </a:p>
          <a:p>
            <a:pPr algn="r" eaLnBrk="0" hangingPunct="0"/>
            <a:r>
              <a:rPr lang="ru-RU" sz="1600" dirty="0" smtClean="0">
                <a:latin typeface="Arial Narrow" pitchFamily="34" charset="0"/>
              </a:rPr>
              <a:t>на 2014-2018 годы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4147">
            <a:off x="4306760" y="4390759"/>
            <a:ext cx="47625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0513" y="5255418"/>
            <a:ext cx="3603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юд.система">
  <a:themeElements>
    <a:clrScheme name="Тема Office 3">
      <a:dk1>
        <a:srgbClr val="000000"/>
      </a:dk1>
      <a:lt1>
        <a:srgbClr val="FFFFFF"/>
      </a:lt1>
      <a:dk2>
        <a:srgbClr val="37399B"/>
      </a:dk2>
      <a:lt2>
        <a:srgbClr val="C0C0C0"/>
      </a:lt2>
      <a:accent1>
        <a:srgbClr val="699DE9"/>
      </a:accent1>
      <a:accent2>
        <a:srgbClr val="EFB049"/>
      </a:accent2>
      <a:accent3>
        <a:srgbClr val="FFFFFF"/>
      </a:accent3>
      <a:accent4>
        <a:srgbClr val="000000"/>
      </a:accent4>
      <a:accent5>
        <a:srgbClr val="B9CCF2"/>
      </a:accent5>
      <a:accent6>
        <a:srgbClr val="D99F41"/>
      </a:accent6>
      <a:hlink>
        <a:srgbClr val="7476DC"/>
      </a:hlink>
      <a:folHlink>
        <a:srgbClr val="9AC664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F4EE6"/>
        </a:accent1>
        <a:accent2>
          <a:srgbClr val="69BFF9"/>
        </a:accent2>
        <a:accent3>
          <a:srgbClr val="FFFFFF"/>
        </a:accent3>
        <a:accent4>
          <a:srgbClr val="000000"/>
        </a:accent4>
        <a:accent5>
          <a:srgbClr val="BBB2F0"/>
        </a:accent5>
        <a:accent6>
          <a:srgbClr val="5EADE2"/>
        </a:accent6>
        <a:hlink>
          <a:srgbClr val="D17FB6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165E86"/>
        </a:dk2>
        <a:lt2>
          <a:srgbClr val="969696"/>
        </a:lt2>
        <a:accent1>
          <a:srgbClr val="33C5A9"/>
        </a:accent1>
        <a:accent2>
          <a:srgbClr val="90DE88"/>
        </a:accent2>
        <a:accent3>
          <a:srgbClr val="FFFFFF"/>
        </a:accent3>
        <a:accent4>
          <a:srgbClr val="000000"/>
        </a:accent4>
        <a:accent5>
          <a:srgbClr val="ADDFD1"/>
        </a:accent5>
        <a:accent6>
          <a:srgbClr val="82C97B"/>
        </a:accent6>
        <a:hlink>
          <a:srgbClr val="7D96D3"/>
        </a:hlink>
        <a:folHlink>
          <a:srgbClr val="DEDB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37399B"/>
        </a:dk2>
        <a:lt2>
          <a:srgbClr val="C0C0C0"/>
        </a:lt2>
        <a:accent1>
          <a:srgbClr val="699DE9"/>
        </a:accent1>
        <a:accent2>
          <a:srgbClr val="EFB049"/>
        </a:accent2>
        <a:accent3>
          <a:srgbClr val="FFFFFF"/>
        </a:accent3>
        <a:accent4>
          <a:srgbClr val="000000"/>
        </a:accent4>
        <a:accent5>
          <a:srgbClr val="B9CCF2"/>
        </a:accent5>
        <a:accent6>
          <a:srgbClr val="D99F41"/>
        </a:accent6>
        <a:hlink>
          <a:srgbClr val="7476DC"/>
        </a:hlink>
        <a:folHlink>
          <a:srgbClr val="9AC66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</TotalTime>
  <Words>465</Words>
  <Application>Microsoft Office PowerPoint</Application>
  <PresentationFormat>Экран (4:3)</PresentationFormat>
  <Paragraphs>113</Paragraphs>
  <Slides>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бюд.система</vt:lpstr>
      <vt:lpstr>Image</vt:lpstr>
      <vt:lpstr>Основные элементы бюджетной системы</vt:lpstr>
      <vt:lpstr>Основные термины</vt:lpstr>
      <vt:lpstr>Основные понятия</vt:lpstr>
      <vt:lpstr>Структура бюджетной системы  Российской Федерации</vt:lpstr>
      <vt:lpstr>Слайд 5</vt:lpstr>
      <vt:lpstr>Слайд 6</vt:lpstr>
      <vt:lpstr>Состав доходов бюджета  МО «Звениговскиймуниципальный район» </vt:lpstr>
      <vt:lpstr>Состав налоговых доходов  бюджета  МО «Звениговский муниципальный район»</vt:lpstr>
      <vt:lpstr>ПРОГРАММНЫЙ БЮДЖЕТ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элементы бюджетной системы муниципального образования</dc:title>
  <dc:creator>Калининская</dc:creator>
  <cp:lastModifiedBy>Калининская</cp:lastModifiedBy>
  <cp:revision>55</cp:revision>
  <dcterms:created xsi:type="dcterms:W3CDTF">2013-10-08T11:12:37Z</dcterms:created>
  <dcterms:modified xsi:type="dcterms:W3CDTF">2013-11-19T12:40:49Z</dcterms:modified>
</cp:coreProperties>
</file>