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harts/chart6.xml" ContentType="application/vnd.openxmlformats-officedocument.drawingml.char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16"/>
  </p:notesMasterIdLst>
  <p:sldIdLst>
    <p:sldId id="256" r:id="rId2"/>
    <p:sldId id="443" r:id="rId3"/>
    <p:sldId id="451" r:id="rId4"/>
    <p:sldId id="452" r:id="rId5"/>
    <p:sldId id="376" r:id="rId6"/>
    <p:sldId id="453" r:id="rId7"/>
    <p:sldId id="436" r:id="rId8"/>
    <p:sldId id="450" r:id="rId9"/>
    <p:sldId id="440" r:id="rId10"/>
    <p:sldId id="396" r:id="rId11"/>
    <p:sldId id="442" r:id="rId12"/>
    <p:sldId id="438" r:id="rId13"/>
    <p:sldId id="45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4171A"/>
    <a:srgbClr val="E0C4F8"/>
    <a:srgbClr val="C4D2F8"/>
    <a:srgbClr val="FEC4BE"/>
    <a:srgbClr val="FFCC00"/>
    <a:srgbClr val="FF9900"/>
    <a:srgbClr val="73F1AF"/>
    <a:srgbClr val="030F11"/>
    <a:srgbClr val="0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46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3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image" Target="../media/image2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image" Target="../media/image3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ln w="25400">
          <a:noFill/>
        </a:ln>
      </c:spPr>
    </c:side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7097"/>
          <c:h val="0.74623199327809187"/>
        </c:manualLayout>
      </c:layout>
      <c:bar3DChart>
        <c:barDir val="col"/>
        <c:grouping val="stacked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6736401673640221E-2"/>
                  <c:y val="-1.9442118364229172E-2"/>
                </c:manualLayout>
              </c:layout>
              <c:showVal val="1"/>
            </c:dLbl>
            <c:dLbl>
              <c:idx val="1"/>
              <c:layout>
                <c:manualLayout>
                  <c:x val="2.2315202231520618E-2"/>
                  <c:y val="-3.159344234187221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Sheet1!$A$1:$B$1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Sheet1!$A$2:$B$2</c:f>
              <c:numCache>
                <c:formatCode>0.0</c:formatCode>
                <c:ptCount val="2"/>
                <c:pt idx="0">
                  <c:v>1846.3</c:v>
                </c:pt>
                <c:pt idx="1">
                  <c:v>1846.3</c:v>
                </c:pt>
              </c:numCache>
            </c:numRef>
          </c:val>
        </c:ser>
        <c:gapWidth val="60"/>
        <c:gapDepth val="0"/>
        <c:shape val="cylinder"/>
        <c:axId val="126282368"/>
        <c:axId val="105988480"/>
        <c:axId val="0"/>
      </c:bar3DChart>
      <c:catAx>
        <c:axId val="126282368"/>
        <c:scaling>
          <c:orientation val="minMax"/>
        </c:scaling>
        <c:axPos val="b"/>
        <c:numFmt formatCode="General" sourceLinked="1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5988480"/>
        <c:crosses val="autoZero"/>
        <c:auto val="1"/>
        <c:lblAlgn val="ctr"/>
        <c:lblOffset val="100"/>
        <c:tickLblSkip val="1"/>
        <c:tickMarkSkip val="1"/>
      </c:catAx>
      <c:valAx>
        <c:axId val="105988480"/>
        <c:scaling>
          <c:orientation val="minMax"/>
          <c:max val="2000"/>
          <c:min val="0"/>
        </c:scaling>
        <c:axPos val="l"/>
        <c:majorGridlines>
          <c:spPr>
            <a:ln w="15875">
              <a:solidFill>
                <a:srgbClr val="FFFFFF"/>
              </a:solidFill>
              <a:prstDash val="solid"/>
            </a:ln>
          </c:spPr>
        </c:majorGridlines>
        <c:numFmt formatCode="0.0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6282368"/>
        <c:crosses val="autoZero"/>
        <c:crossBetween val="between"/>
        <c:majorUnit val="200"/>
        <c:minorUnit val="200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solidFill>
          <a:srgbClr val="70A8B0"/>
        </a:solidFill>
      </c:spPr>
    </c:floor>
    <c:plotArea>
      <c:layout>
        <c:manualLayout>
          <c:layoutTarget val="inner"/>
          <c:xMode val="edge"/>
          <c:yMode val="edge"/>
          <c:x val="0.10541533002819092"/>
          <c:y val="6.1772158935189177E-2"/>
          <c:w val="0.63951832409837661"/>
          <c:h val="0.6629590537465313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6975308641975335E-2"/>
                  <c:y val="5.4972881487990372E-2"/>
                </c:manualLayout>
              </c:layout>
              <c:showVal val="1"/>
            </c:dLbl>
            <c:dLbl>
              <c:idx val="1"/>
              <c:layout>
                <c:manualLayout>
                  <c:x val="1.8518518518518517E-2"/>
                  <c:y val="3.4719714623993918E-2"/>
                </c:manualLayout>
              </c:layout>
              <c:showVal val="1"/>
            </c:dLbl>
            <c:dLbl>
              <c:idx val="2"/>
              <c:layout>
                <c:manualLayout>
                  <c:x val="2.9320987654320986E-2"/>
                  <c:y val="4.629295283199189E-2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План 2018</c:v>
                </c:pt>
                <c:pt idx="1">
                  <c:v>Ожидаемое исполнение за 2018</c:v>
                </c:pt>
                <c:pt idx="2">
                  <c:v>План 2019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58</c:v>
                </c:pt>
                <c:pt idx="1">
                  <c:v>46</c:v>
                </c:pt>
                <c:pt idx="2">
                  <c:v>28.5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7.7160493827160819E-3"/>
                  <c:y val="-0.16781195401597068"/>
                </c:manualLayout>
              </c:layout>
              <c:showVal val="1"/>
            </c:dLbl>
            <c:dLbl>
              <c:idx val="1"/>
              <c:layout>
                <c:manualLayout>
                  <c:x val="9.2592592592592657E-3"/>
                  <c:y val="-0.17070526356797025"/>
                </c:manualLayout>
              </c:layout>
              <c:showVal val="1"/>
            </c:dLbl>
            <c:dLbl>
              <c:idx val="2"/>
              <c:layout>
                <c:manualLayout>
                  <c:x val="9.2592592592592657E-3"/>
                  <c:y val="-0.15623871580797277"/>
                </c:manualLayout>
              </c:layout>
              <c:showVal val="1"/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</c:spPr>
            <c:txPr>
              <a:bodyPr/>
              <a:lstStyle/>
              <a:p>
                <a:pPr>
                  <a:defRPr sz="20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План 2018</c:v>
                </c:pt>
                <c:pt idx="1">
                  <c:v>Ожидаемое исполнение за 2018</c:v>
                </c:pt>
                <c:pt idx="2">
                  <c:v>План 2019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1421.5</c:v>
                </c:pt>
                <c:pt idx="1">
                  <c:v>1421.5</c:v>
                </c:pt>
                <c:pt idx="2">
                  <c:v>1817.8</c:v>
                </c:pt>
              </c:numCache>
            </c:numRef>
          </c:val>
        </c:ser>
        <c:dLbls>
          <c:showVal val="1"/>
        </c:dLbls>
        <c:shape val="box"/>
        <c:axId val="126226816"/>
        <c:axId val="126228352"/>
        <c:axId val="0"/>
      </c:bar3DChart>
      <c:catAx>
        <c:axId val="12622681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228352"/>
        <c:crosses val="autoZero"/>
        <c:auto val="1"/>
        <c:lblAlgn val="ctr"/>
        <c:lblOffset val="100"/>
      </c:catAx>
      <c:valAx>
        <c:axId val="126228352"/>
        <c:scaling>
          <c:orientation val="minMax"/>
          <c:max val="1"/>
          <c:min val="0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8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226816"/>
        <c:crosses val="autoZero"/>
        <c:crossBetween val="between"/>
        <c:majorUnit val="0.2"/>
        <c:minorUnit val="0.2"/>
      </c:valAx>
    </c:plotArea>
    <c:legend>
      <c:legendPos val="r"/>
      <c:layout>
        <c:manualLayout>
          <c:xMode val="edge"/>
          <c:yMode val="edge"/>
          <c:x val="0.70943982696607533"/>
          <c:y val="0.19595542662988438"/>
          <c:w val="0.28901696315738501"/>
          <c:h val="0.32743789237663146"/>
        </c:manualLayout>
      </c:layout>
      <c:txPr>
        <a:bodyPr/>
        <a:lstStyle/>
        <a:p>
          <a:pPr>
            <a:defRPr sz="16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4590633202399487"/>
          <c:w val="0.67817040086192493"/>
          <c:h val="0.600345554386829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2219794400699913"/>
                  <c:y val="6.0629335644459811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39</a:t>
                    </a:r>
                    <a:r>
                      <a:rPr lang="en-US" sz="2400" b="1" dirty="0" smtClean="0"/>
                      <a:t>%</a:t>
                    </a:r>
                    <a:endParaRPr lang="en-US" sz="2400" b="1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0.21790080927384076"/>
                  <c:y val="-7.5876440751619229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61 </a:t>
                    </a:r>
                    <a:r>
                      <a:rPr lang="en-US" sz="2400" b="1" dirty="0" smtClean="0"/>
                      <a:t>%</a:t>
                    </a:r>
                    <a:endParaRPr lang="en-US" sz="2400" b="1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3.6952865266841592E-2"/>
                  <c:y val="5.5260916684620909E-2"/>
                </c:manualLayout>
              </c:layout>
              <c:showPercent val="1"/>
            </c:dLbl>
            <c:dLbl>
              <c:idx val="4"/>
              <c:layout>
                <c:manualLayout>
                  <c:x val="-8.0875984251968496E-3"/>
                  <c:y val="-2.3836331995590359E-2"/>
                </c:manualLayout>
              </c:layout>
              <c:showPercent val="1"/>
            </c:dLbl>
            <c:dLbl>
              <c:idx val="5"/>
              <c:layout>
                <c:manualLayout>
                  <c:x val="4.5222550306211723E-2"/>
                  <c:y val="-4.6380567386418714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sz="24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НДФЛ</c:v>
                </c:pt>
                <c:pt idx="1">
                  <c:v>Налог на имущество физических лиц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17.5</c:v>
                </c:pt>
              </c:numCache>
            </c:numRef>
          </c:val>
        </c:ser>
        <c:dLbls>
          <c:showVal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111111111111109"/>
          <c:y val="7.2948783960392741E-2"/>
          <c:w val="0.33750000000000097"/>
          <c:h val="0.73816065006924036"/>
        </c:manualLayout>
      </c:layout>
      <c:txPr>
        <a:bodyPr/>
        <a:lstStyle/>
        <a:p>
          <a:pPr>
            <a:defRPr sz="16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084767181880104E-2"/>
          <c:y val="0.12615262504052266"/>
          <c:w val="0.59274411879070676"/>
          <c:h val="0.811347560062938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EC4BE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6.408027121609812E-2"/>
                  <c:y val="-0.32583062474754837"/>
                </c:manualLayout>
              </c:layout>
              <c:showPercent val="1"/>
            </c:dLbl>
            <c:dLbl>
              <c:idx val="1"/>
              <c:layout>
                <c:manualLayout>
                  <c:x val="7.1550500631865466E-2"/>
                  <c:y val="5.4417229362216747E-2"/>
                </c:manualLayout>
              </c:layout>
              <c:showPercent val="1"/>
            </c:dLbl>
            <c:dLbl>
              <c:idx val="2"/>
              <c:layout>
                <c:manualLayout>
                  <c:x val="5.8042432195975512E-2"/>
                  <c:y val="0.10166679690356656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1410.7</c:v>
                </c:pt>
                <c:pt idx="1">
                  <c:v>102.6</c:v>
                </c:pt>
                <c:pt idx="2">
                  <c:v>304.5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71467908525323265"/>
          <c:y val="0.29329159981109193"/>
          <c:w val="0.27451844561096628"/>
          <c:h val="0.35661794439696937"/>
        </c:manualLayout>
      </c:layout>
      <c:txPr>
        <a:bodyPr/>
        <a:lstStyle/>
        <a:p>
          <a:pPr>
            <a:defRPr sz="16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hPercent val="50"/>
      <c:rotY val="230"/>
      <c:perspective val="0"/>
    </c:view3D>
    <c:plotArea>
      <c:layout/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dPt>
            <c:idx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  <a:ln w="27180">
                <a:noFill/>
              </a:ln>
            </c:spPr>
          </c:dPt>
          <c:dPt>
            <c:idx val="2"/>
            <c:spPr>
              <a:solidFill>
                <a:srgbClr val="92D050"/>
              </a:solidFill>
              <a:ln w="27180">
                <a:noFill/>
              </a:ln>
            </c:spPr>
          </c:dPt>
          <c:dPt>
            <c:idx val="3"/>
            <c:spPr>
              <a:solidFill>
                <a:srgbClr val="FFFF66"/>
              </a:solidFill>
              <a:ln w="27180">
                <a:noFill/>
              </a:ln>
            </c:spPr>
          </c:dPt>
          <c:dLbls>
            <c:dLbl>
              <c:idx val="0"/>
              <c:layout>
                <c:manualLayout>
                  <c:x val="0.11357797462817149"/>
                  <c:y val="-6.1488628503672475E-2"/>
                </c:manualLayout>
              </c:layout>
              <c:showPercent val="1"/>
            </c:dLbl>
            <c:dLbl>
              <c:idx val="2"/>
              <c:layout>
                <c:manualLayout>
                  <c:x val="-0.19162095363079618"/>
                  <c:y val="-1.7113649089292231E-2"/>
                </c:manualLayout>
              </c:layout>
              <c:showPercent val="1"/>
            </c:dLbl>
            <c:dLbl>
              <c:idx val="3"/>
              <c:layout>
                <c:manualLayout>
                  <c:x val="6.7487314085739353E-2"/>
                  <c:y val="-0.11885581008530681"/>
                </c:manualLayout>
              </c:layout>
              <c:showPercent val="1"/>
            </c:dLbl>
            <c:dLbl>
              <c:idx val="4"/>
              <c:layout>
                <c:manualLayout>
                  <c:x val="-8.5720691163604749E-3"/>
                  <c:y val="1.6204793979117851E-2"/>
                </c:manualLayout>
              </c:layout>
              <c:showPercent val="1"/>
            </c:dLbl>
            <c:dLbl>
              <c:idx val="5"/>
              <c:layout>
                <c:manualLayout>
                  <c:x val="-1.2028652668416451E-2"/>
                  <c:y val="3.0439544152037156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8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Sheet1!$A$1:$E$1</c:f>
              <c:strCache>
                <c:ptCount val="4"/>
                <c:pt idx="0">
                  <c:v>ЖКХ </c:v>
                </c:pt>
                <c:pt idx="1">
                  <c:v>Национальная экономика</c:v>
                </c:pt>
                <c:pt idx="2">
                  <c:v>Общегосударственные вопросы</c:v>
                </c:pt>
                <c:pt idx="3">
                  <c:v>Национальная оборона</c:v>
                </c:pt>
              </c:strCache>
            </c:strRef>
          </c:cat>
          <c:val>
            <c:numRef>
              <c:f>Sheet1!$A$2:$D$2</c:f>
              <c:numCache>
                <c:formatCode>0.0</c:formatCode>
                <c:ptCount val="4"/>
                <c:pt idx="0">
                  <c:v>174</c:v>
                </c:pt>
                <c:pt idx="1">
                  <c:v>265.60000000000002</c:v>
                </c:pt>
                <c:pt idx="2">
                  <c:v>1299.0999999999999</c:v>
                </c:pt>
                <c:pt idx="3">
                  <c:v>102.6</c:v>
                </c:pt>
              </c:numCache>
            </c:numRef>
          </c:val>
        </c:ser>
        <c:dLbls>
          <c:showPercent val="1"/>
        </c:dLbls>
      </c:pie3DChart>
      <c:spPr>
        <a:noFill/>
        <a:ln w="25396">
          <a:noFill/>
        </a:ln>
      </c:spPr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70059787839020127"/>
          <c:y val="0.14784427390402158"/>
          <c:w val="0.27440212160979877"/>
          <c:h val="0.46378907150620863"/>
        </c:manualLayout>
      </c:layout>
      <c:txPr>
        <a:bodyPr/>
        <a:lstStyle/>
        <a:p>
          <a:pPr>
            <a:defRPr sz="1600" b="1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8100503062117185E-2"/>
                  <c:y val="8.5387138755950234E-2"/>
                </c:manualLayout>
              </c:layout>
              <c:showPercent val="1"/>
            </c:dLbl>
            <c:dLbl>
              <c:idx val="1"/>
              <c:layout>
                <c:manualLayout>
                  <c:x val="0.15644411636045519"/>
                  <c:y val="-0.30577470545746627"/>
                </c:manualLayout>
              </c:layout>
              <c:showPercent val="1"/>
            </c:dLbl>
            <c:dLbl>
              <c:idx val="2"/>
              <c:layout>
                <c:manualLayout>
                  <c:x val="9.1379265091863546E-2"/>
                  <c:y val="-0.36972357116174892"/>
                </c:manualLayout>
              </c:layout>
              <c:showPercent val="1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Коммунальное хозяйство</c:v>
                </c:pt>
                <c:pt idx="1">
                  <c:v>Благоустройство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164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014971566054746"/>
          <c:y val="0.38822701752337102"/>
          <c:w val="0.29920214834256831"/>
          <c:h val="0.16860055400952967"/>
        </c:manualLayout>
      </c:layout>
      <c:txPr>
        <a:bodyPr/>
        <a:lstStyle/>
        <a:p>
          <a:pPr>
            <a:defRPr sz="16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blipFill>
      <a:blip xmlns:r="http://schemas.openxmlformats.org/officeDocument/2006/relationships" r:embed="rId1"/>
      <a:tile tx="0" ty="0" sx="100000" sy="100000" flip="none" algn="tl"/>
    </a:blipFill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создания условий для повышения качества предоставления муниципальных услуг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 повышение прозрачности и открытости в рамках ЕИС «Электронный бюджет».</a:t>
          </a:r>
        </a:p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EC639543-177E-4EF0-9F8D-42356EB731E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FF5527A-60B5-4262-AB68-68F9373EA384}" type="parTrans" cxnId="{260A2722-8F6C-4AD2-89C1-C3165A4315DB}">
      <dgm:prSet/>
      <dgm:spPr/>
      <dgm:t>
        <a:bodyPr/>
        <a:lstStyle/>
        <a:p>
          <a:endParaRPr lang="ru-RU"/>
        </a:p>
      </dgm:t>
    </dgm:pt>
    <dgm:pt modelId="{B3E901B3-F4AB-4886-AEF9-21F4FB793E92}" type="sibTrans" cxnId="{260A2722-8F6C-4AD2-89C1-C3165A4315DB}">
      <dgm:prSet/>
      <dgm:spPr/>
      <dgm:t>
        <a:bodyPr/>
        <a:lstStyle/>
        <a:p>
          <a:endParaRPr lang="ru-RU"/>
        </a:p>
      </dgm:t>
    </dgm:pt>
    <dgm:pt modelId="{3A656F46-EF45-4D45-B73B-BF98BD9AE8B9}">
      <dgm:prSet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 в муниципальном образовании.</a:t>
          </a:r>
          <a:endParaRPr lang="ru-RU" sz="2000" dirty="0"/>
        </a:p>
      </dgm:t>
    </dgm:pt>
    <dgm:pt modelId="{D6238E9B-62BE-4A95-98B5-C5E346F132AB}" type="parTrans" cxnId="{CC56FD02-1ECB-4E65-BB55-DBAA6B5BEABB}">
      <dgm:prSet/>
      <dgm:spPr/>
      <dgm:t>
        <a:bodyPr/>
        <a:lstStyle/>
        <a:p>
          <a:endParaRPr lang="ru-RU"/>
        </a:p>
      </dgm:t>
    </dgm:pt>
    <dgm:pt modelId="{9199BAFF-AF15-47A3-9D41-7362C7A46121}" type="sibTrans" cxnId="{CC56FD02-1ECB-4E65-BB55-DBAA6B5BEABB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513C1D-4287-452D-ADE5-0D17B9E6BEDC}" type="pres">
      <dgm:prSet presAssocID="{EC639543-177E-4EF0-9F8D-42356EB731E0}" presName="composite" presStyleCnt="0"/>
      <dgm:spPr/>
    </dgm:pt>
    <dgm:pt modelId="{27D56C51-3AA2-491E-808F-673A65650EC1}" type="pres">
      <dgm:prSet presAssocID="{EC639543-177E-4EF0-9F8D-42356EB731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50939-B5D5-4DAC-A051-D80A5023EC69}" type="pres">
      <dgm:prSet presAssocID="{EC639543-177E-4EF0-9F8D-42356EB731E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1BAF3-6975-4087-B5FA-A431914B7FF2}" type="pres">
      <dgm:prSet presAssocID="{B3E901B3-F4AB-4886-AEF9-21F4FB793E92}" presName="sp" presStyleCnt="0"/>
      <dgm:spPr/>
    </dgm:pt>
    <dgm:pt modelId="{A063059B-0D47-41D4-9EEA-F77598B00C61}" type="pres">
      <dgm:prSet presAssocID="{9DB274CD-A101-4B79-926A-D964F9BCD184}" presName="composite" presStyleCnt="0"/>
      <dgm:spPr/>
    </dgm:pt>
    <dgm:pt modelId="{D0DC0653-6F0F-42E8-9EC5-DC24385A9A47}" type="pres">
      <dgm:prSet presAssocID="{9DB274CD-A101-4B79-926A-D964F9BCD18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</dgm:pt>
    <dgm:pt modelId="{7E55D60F-E138-42B3-A375-5F63F235CB61}" type="pres">
      <dgm:prSet presAssocID="{1B8A8099-0388-4550-930E-1C63BF6DB27F}" presName="composite" presStyleCnt="0"/>
      <dgm:spPr/>
    </dgm:pt>
    <dgm:pt modelId="{F2A8CB4D-BADF-4ABB-9783-1E8DB6FA0279}" type="pres">
      <dgm:prSet presAssocID="{1B8A8099-0388-4550-930E-1C63BF6DB27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6BC636-65FE-4F69-8BA0-93C558232B8C}" type="presOf" srcId="{BE14A0F0-ABE0-4573-84A1-A10073F3F274}" destId="{5FEEC509-4568-483B-956A-2B89F9BE25C5}" srcOrd="0" destOrd="0" presId="urn:microsoft.com/office/officeart/2005/8/layout/chevron2"/>
    <dgm:cxn modelId="{260A2722-8F6C-4AD2-89C1-C3165A4315DB}" srcId="{C01745A6-8214-47F3-9BBC-12D3BF5AD0E6}" destId="{EC639543-177E-4EF0-9F8D-42356EB731E0}" srcOrd="0" destOrd="0" parTransId="{6FF5527A-60B5-4262-AB68-68F9373EA384}" sibTransId="{B3E901B3-F4AB-4886-AEF9-21F4FB793E92}"/>
    <dgm:cxn modelId="{CC56FD02-1ECB-4E65-BB55-DBAA6B5BEABB}" srcId="{EC639543-177E-4EF0-9F8D-42356EB731E0}" destId="{3A656F46-EF45-4D45-B73B-BF98BD9AE8B9}" srcOrd="0" destOrd="0" parTransId="{D6238E9B-62BE-4A95-98B5-C5E346F132AB}" sibTransId="{9199BAFF-AF15-47A3-9D41-7362C7A46121}"/>
    <dgm:cxn modelId="{D74F5BE8-B187-43FC-BADB-EF9377E77694}" srcId="{C01745A6-8214-47F3-9BBC-12D3BF5AD0E6}" destId="{1B8A8099-0388-4550-930E-1C63BF6DB27F}" srcOrd="2" destOrd="0" parTransId="{3899F5F0-385C-425B-B4C2-4B822597B1B9}" sibTransId="{964E9E40-E825-4EFB-B606-73294BE4B0F1}"/>
    <dgm:cxn modelId="{E3591F89-DD13-4C54-ABA2-98A7E356BD74}" type="presOf" srcId="{9DB274CD-A101-4B79-926A-D964F9BCD184}" destId="{D0DC0653-6F0F-42E8-9EC5-DC24385A9A47}" srcOrd="0" destOrd="0" presId="urn:microsoft.com/office/officeart/2005/8/layout/chevron2"/>
    <dgm:cxn modelId="{22FDEAFA-5685-4D03-9E2E-FDDFDB73E8DA}" srcId="{C01745A6-8214-47F3-9BBC-12D3BF5AD0E6}" destId="{9DB274CD-A101-4B79-926A-D964F9BCD184}" srcOrd="1" destOrd="0" parTransId="{8A687D13-B278-4EFF-8147-E774B570581C}" sibTransId="{7A51EE02-076D-4B3E-B3AF-25A21144F08A}"/>
    <dgm:cxn modelId="{29FBBED5-99ED-4E34-8AA1-91E9563BBA92}" type="presOf" srcId="{EC639543-177E-4EF0-9F8D-42356EB731E0}" destId="{27D56C51-3AA2-491E-808F-673A65650EC1}" srcOrd="0" destOrd="0" presId="urn:microsoft.com/office/officeart/2005/8/layout/chevron2"/>
    <dgm:cxn modelId="{2E7C1A98-54DC-480C-8660-B8FC02E9D93F}" type="presOf" srcId="{3A656F46-EF45-4D45-B73B-BF98BD9AE8B9}" destId="{71350939-B5D5-4DAC-A051-D80A5023EC69}" srcOrd="0" destOrd="0" presId="urn:microsoft.com/office/officeart/2005/8/layout/chevron2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FCBE39D3-0D44-4032-B799-9428021E51C6}" type="presOf" srcId="{1EF374FE-63D4-4A32-A5B2-0BB9451003B0}" destId="{FA7ACC9F-C8B5-4918-A500-E619943F6081}" srcOrd="0" destOrd="0" presId="urn:microsoft.com/office/officeart/2005/8/layout/chevron2"/>
    <dgm:cxn modelId="{F118C8F1-2C83-44C4-BD0B-19172C9A92D9}" type="presOf" srcId="{1B8A8099-0388-4550-930E-1C63BF6DB27F}" destId="{F2A8CB4D-BADF-4ABB-9783-1E8DB6FA0279}" srcOrd="0" destOrd="0" presId="urn:microsoft.com/office/officeart/2005/8/layout/chevron2"/>
    <dgm:cxn modelId="{D83E7F7E-EE63-4564-8F8A-85C36C688EA7}" type="presOf" srcId="{C01745A6-8214-47F3-9BBC-12D3BF5AD0E6}" destId="{35320DCE-79FC-4115-B4E0-C853B76EF0A6}" srcOrd="0" destOrd="0" presId="urn:microsoft.com/office/officeart/2005/8/layout/chevron2"/>
    <dgm:cxn modelId="{72E977DE-C23C-4328-849A-552A6685CCF9}" type="presParOf" srcId="{35320DCE-79FC-4115-B4E0-C853B76EF0A6}" destId="{66513C1D-4287-452D-ADE5-0D17B9E6BEDC}" srcOrd="0" destOrd="0" presId="urn:microsoft.com/office/officeart/2005/8/layout/chevron2"/>
    <dgm:cxn modelId="{1AA82B76-3159-4E50-93A3-EE5BD2EC0BFF}" type="presParOf" srcId="{66513C1D-4287-452D-ADE5-0D17B9E6BEDC}" destId="{27D56C51-3AA2-491E-808F-673A65650EC1}" srcOrd="0" destOrd="0" presId="urn:microsoft.com/office/officeart/2005/8/layout/chevron2"/>
    <dgm:cxn modelId="{A34EA6AE-3C54-4E04-BF7E-CADCBD6C6DE9}" type="presParOf" srcId="{66513C1D-4287-452D-ADE5-0D17B9E6BEDC}" destId="{71350939-B5D5-4DAC-A051-D80A5023EC69}" srcOrd="1" destOrd="0" presId="urn:microsoft.com/office/officeart/2005/8/layout/chevron2"/>
    <dgm:cxn modelId="{ED4D7416-2AD9-4B20-ADE7-5729624BF5F4}" type="presParOf" srcId="{35320DCE-79FC-4115-B4E0-C853B76EF0A6}" destId="{CD51BAF3-6975-4087-B5FA-A431914B7FF2}" srcOrd="1" destOrd="0" presId="urn:microsoft.com/office/officeart/2005/8/layout/chevron2"/>
    <dgm:cxn modelId="{7911C00B-F55C-426A-B87D-DDB35BE7773E}" type="presParOf" srcId="{35320DCE-79FC-4115-B4E0-C853B76EF0A6}" destId="{A063059B-0D47-41D4-9EEA-F77598B00C61}" srcOrd="2" destOrd="0" presId="urn:microsoft.com/office/officeart/2005/8/layout/chevron2"/>
    <dgm:cxn modelId="{1F5EBFC2-3078-4F7D-8DD0-8B5581787C9B}" type="presParOf" srcId="{A063059B-0D47-41D4-9EEA-F77598B00C61}" destId="{D0DC0653-6F0F-42E8-9EC5-DC24385A9A47}" srcOrd="0" destOrd="0" presId="urn:microsoft.com/office/officeart/2005/8/layout/chevron2"/>
    <dgm:cxn modelId="{1C467009-A707-4ECD-88FA-667B395FAB6C}" type="presParOf" srcId="{A063059B-0D47-41D4-9EEA-F77598B00C61}" destId="{5FEEC509-4568-483B-956A-2B89F9BE25C5}" srcOrd="1" destOrd="0" presId="urn:microsoft.com/office/officeart/2005/8/layout/chevron2"/>
    <dgm:cxn modelId="{0C1D24A6-F86D-46DE-8E86-9F0D814596AA}" type="presParOf" srcId="{35320DCE-79FC-4115-B4E0-C853B76EF0A6}" destId="{42B39F3D-A95B-43AC-BEF7-51EDAF2EA89F}" srcOrd="3" destOrd="0" presId="urn:microsoft.com/office/officeart/2005/8/layout/chevron2"/>
    <dgm:cxn modelId="{16884926-A8B4-44A5-935B-BF88E2FF848A}" type="presParOf" srcId="{35320DCE-79FC-4115-B4E0-C853B76EF0A6}" destId="{7E55D60F-E138-42B3-A375-5F63F235CB61}" srcOrd="4" destOrd="0" presId="urn:microsoft.com/office/officeart/2005/8/layout/chevron2"/>
    <dgm:cxn modelId="{E876CEDD-6B5C-4E56-9FF1-20E4BEE78237}" type="presParOf" srcId="{7E55D60F-E138-42B3-A375-5F63F235CB61}" destId="{F2A8CB4D-BADF-4ABB-9783-1E8DB6FA0279}" srcOrd="0" destOrd="0" presId="urn:microsoft.com/office/officeart/2005/8/layout/chevron2"/>
    <dgm:cxn modelId="{D14456D3-58FB-4696-A82A-B767045E3B0B}" type="presParOf" srcId="{7E55D60F-E138-42B3-A375-5F63F235CB61}" destId="{FA7ACC9F-C8B5-4918-A500-E619943F6081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75405E68-8BA9-4C9C-AC7E-7D0B0C75F08D}">
      <dgm:prSet phldrT="[Текст]" custT="1"/>
      <dgm:spPr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gm:t>
    </dgm:pt>
    <dgm:pt modelId="{A0334900-94EB-4B1C-A4C1-BE8D55C96165}" type="parTrans" cxnId="{39B41CC8-34DE-44B2-A74F-76D61F64CAF4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AAE562C6-EB47-449E-B862-2459F0287A0B}" type="sibTrans" cxnId="{39B41CC8-34DE-44B2-A74F-76D61F64CAF4}">
      <dgm:prSet/>
      <dgm:spPr/>
      <dgm:t>
        <a:bodyPr/>
        <a:lstStyle/>
        <a:p>
          <a:endParaRPr lang="ru-RU"/>
        </a:p>
      </dgm:t>
    </dgm:pt>
    <dgm:pt modelId="{13522294-BC0F-431A-8A53-3ECCEDCC1BD5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825835-D217-494A-9CD6-D42ED7237683}" type="parTrans" cxnId="{028480AA-29A6-4C83-B5E7-2C762269A07B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9ECFF156-3D3F-421B-AE2D-17949FCD3875}" type="sibTrans" cxnId="{028480AA-29A6-4C83-B5E7-2C762269A07B}">
      <dgm:prSet/>
      <dgm:spPr/>
      <dgm:t>
        <a:bodyPr/>
        <a:lstStyle/>
        <a:p>
          <a:endParaRPr lang="ru-RU"/>
        </a:p>
      </dgm:t>
    </dgm:pt>
    <dgm:pt modelId="{F06FE77E-125C-4473-889B-2D89AC2FC0CD}">
      <dgm:prSet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D56110-C2C6-4E41-B6B3-DFAFFABF8D0E}" type="parTrans" cxnId="{D67442FE-F799-429D-9300-0CCC3C062DC2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E44661FA-159E-4CE1-AD32-EA2257D1DD3C}" type="sibTrans" cxnId="{D67442FE-F799-429D-9300-0CCC3C062DC2}">
      <dgm:prSet/>
      <dgm:spPr/>
      <dgm:t>
        <a:bodyPr/>
        <a:lstStyle/>
        <a:p>
          <a:endParaRPr lang="ru-RU"/>
        </a:p>
      </dgm:t>
    </dgm:pt>
    <dgm:pt modelId="{30F0DC53-868C-413D-87F4-DC3C8A3A29F8}" type="pres">
      <dgm:prSet presAssocID="{FFC6C19A-D1BD-4EEE-A9DA-3D764B463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A45E5-BB97-484B-AA0B-C69506AEA082}" type="pres">
      <dgm:prSet presAssocID="{36F6A84F-1E1E-4195-92C9-572143452F44}" presName="centerShape" presStyleLbl="node0" presStyleIdx="0" presStyleCnt="1" custScaleX="102970" custLinFactNeighborX="183" custLinFactNeighborY="-658"/>
      <dgm:spPr/>
      <dgm:t>
        <a:bodyPr/>
        <a:lstStyle/>
        <a:p>
          <a:endParaRPr lang="ru-RU"/>
        </a:p>
      </dgm:t>
    </dgm:pt>
    <dgm:pt modelId="{98E2C0D9-682E-4E28-9427-5863FC5BA4B9}" type="pres">
      <dgm:prSet presAssocID="{9AD56110-C2C6-4E41-B6B3-DFAFFABF8D0E}" presName="parTrans" presStyleLbl="bgSibTrans2D1" presStyleIdx="0" presStyleCnt="3" custLinFactNeighborX="3246" custLinFactNeighborY="10473"/>
      <dgm:spPr/>
      <dgm:t>
        <a:bodyPr/>
        <a:lstStyle/>
        <a:p>
          <a:endParaRPr lang="ru-RU"/>
        </a:p>
      </dgm:t>
    </dgm:pt>
    <dgm:pt modelId="{D1018164-CA12-4A3A-BE33-CD5DA57461E2}" type="pres">
      <dgm:prSet presAssocID="{F06FE77E-125C-4473-889B-2D89AC2FC0CD}" presName="node" presStyleLbl="node1" presStyleIdx="0" presStyleCnt="3" custScaleX="113586" custScaleY="133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CC65D-D232-4430-A106-2538A1FDC01E}" type="pres">
      <dgm:prSet presAssocID="{A0334900-94EB-4B1C-A4C1-BE8D55C96165}" presName="parTrans" presStyleLbl="bgSibTrans2D1" presStyleIdx="1" presStyleCnt="3" custLinFactNeighborX="-1450" custLinFactNeighborY="15289"/>
      <dgm:spPr/>
      <dgm:t>
        <a:bodyPr/>
        <a:lstStyle/>
        <a:p>
          <a:endParaRPr lang="ru-RU"/>
        </a:p>
      </dgm:t>
    </dgm:pt>
    <dgm:pt modelId="{89E414C2-0460-455A-B3CB-6FA184DD64F8}" type="pres">
      <dgm:prSet presAssocID="{75405E68-8BA9-4C9C-AC7E-7D0B0C75F08D}" presName="node" presStyleLbl="node1" presStyleIdx="1" presStyleCnt="3" custRadScaleRad="96136" custRadScaleInc="-1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02878-CAA7-4FB6-A9BC-F5706D6AD8C9}" type="pres">
      <dgm:prSet presAssocID="{5E825835-D217-494A-9CD6-D42ED7237683}" presName="parTrans" presStyleLbl="bgSibTrans2D1" presStyleIdx="2" presStyleCnt="3" custLinFactNeighborX="-4539" custLinFactNeighborY="1670"/>
      <dgm:spPr/>
      <dgm:t>
        <a:bodyPr/>
        <a:lstStyle/>
        <a:p>
          <a:endParaRPr lang="ru-RU"/>
        </a:p>
      </dgm:t>
    </dgm:pt>
    <dgm:pt modelId="{140C329E-2AE1-4BBD-BFE4-298545D3C13F}" type="pres">
      <dgm:prSet presAssocID="{13522294-BC0F-431A-8A53-3ECCEDCC1BD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56E78D-04C8-4C4B-A128-B9DBA70A093E}" type="presOf" srcId="{9AD56110-C2C6-4E41-B6B3-DFAFFABF8D0E}" destId="{98E2C0D9-682E-4E28-9427-5863FC5BA4B9}" srcOrd="0" destOrd="0" presId="urn:microsoft.com/office/officeart/2005/8/layout/radial4"/>
    <dgm:cxn modelId="{40B0E927-7746-4329-B00C-3FA97AC23D58}" type="presOf" srcId="{13522294-BC0F-431A-8A53-3ECCEDCC1BD5}" destId="{140C329E-2AE1-4BBD-BFE4-298545D3C13F}" srcOrd="0" destOrd="0" presId="urn:microsoft.com/office/officeart/2005/8/layout/radial4"/>
    <dgm:cxn modelId="{028480AA-29A6-4C83-B5E7-2C762269A07B}" srcId="{36F6A84F-1E1E-4195-92C9-572143452F44}" destId="{13522294-BC0F-431A-8A53-3ECCEDCC1BD5}" srcOrd="2" destOrd="0" parTransId="{5E825835-D217-494A-9CD6-D42ED7237683}" sibTransId="{9ECFF156-3D3F-421B-AE2D-17949FCD3875}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AD1D4698-44F6-426B-AAAB-7A49D3DF78FD}" type="presOf" srcId="{FFC6C19A-D1BD-4EEE-A9DA-3D764B463C87}" destId="{30F0DC53-868C-413D-87F4-DC3C8A3A29F8}" srcOrd="0" destOrd="0" presId="urn:microsoft.com/office/officeart/2005/8/layout/radial4"/>
    <dgm:cxn modelId="{D67442FE-F799-429D-9300-0CCC3C062DC2}" srcId="{36F6A84F-1E1E-4195-92C9-572143452F44}" destId="{F06FE77E-125C-4473-889B-2D89AC2FC0CD}" srcOrd="0" destOrd="0" parTransId="{9AD56110-C2C6-4E41-B6B3-DFAFFABF8D0E}" sibTransId="{E44661FA-159E-4CE1-AD32-EA2257D1DD3C}"/>
    <dgm:cxn modelId="{FA9A3722-D169-4961-8A29-CABF9630332C}" type="presOf" srcId="{F06FE77E-125C-4473-889B-2D89AC2FC0CD}" destId="{D1018164-CA12-4A3A-BE33-CD5DA57461E2}" srcOrd="0" destOrd="0" presId="urn:microsoft.com/office/officeart/2005/8/layout/radial4"/>
    <dgm:cxn modelId="{39B41CC8-34DE-44B2-A74F-76D61F64CAF4}" srcId="{36F6A84F-1E1E-4195-92C9-572143452F44}" destId="{75405E68-8BA9-4C9C-AC7E-7D0B0C75F08D}" srcOrd="1" destOrd="0" parTransId="{A0334900-94EB-4B1C-A4C1-BE8D55C96165}" sibTransId="{AAE562C6-EB47-449E-B862-2459F0287A0B}"/>
    <dgm:cxn modelId="{0D08B4F9-8AC9-4FBE-B367-9A21BDE4CF7D}" type="presOf" srcId="{A0334900-94EB-4B1C-A4C1-BE8D55C96165}" destId="{315CC65D-D232-4430-A106-2538A1FDC01E}" srcOrd="0" destOrd="0" presId="urn:microsoft.com/office/officeart/2005/8/layout/radial4"/>
    <dgm:cxn modelId="{8D2528DB-F995-484A-8176-7207A83558A2}" type="presOf" srcId="{5E825835-D217-494A-9CD6-D42ED7237683}" destId="{7A402878-CAA7-4FB6-A9BC-F5706D6AD8C9}" srcOrd="0" destOrd="0" presId="urn:microsoft.com/office/officeart/2005/8/layout/radial4"/>
    <dgm:cxn modelId="{640C8A12-0D22-4123-987E-C9E64D77EDD8}" type="presOf" srcId="{36F6A84F-1E1E-4195-92C9-572143452F44}" destId="{427A45E5-BB97-484B-AA0B-C69506AEA082}" srcOrd="0" destOrd="0" presId="urn:microsoft.com/office/officeart/2005/8/layout/radial4"/>
    <dgm:cxn modelId="{6E697B25-330C-425F-8A2F-4A6003E74FFC}" type="presOf" srcId="{75405E68-8BA9-4C9C-AC7E-7D0B0C75F08D}" destId="{89E414C2-0460-455A-B3CB-6FA184DD64F8}" srcOrd="0" destOrd="0" presId="urn:microsoft.com/office/officeart/2005/8/layout/radial4"/>
    <dgm:cxn modelId="{C40F4828-548D-4DC5-A08E-528611838FE1}" type="presParOf" srcId="{30F0DC53-868C-413D-87F4-DC3C8A3A29F8}" destId="{427A45E5-BB97-484B-AA0B-C69506AEA082}" srcOrd="0" destOrd="0" presId="urn:microsoft.com/office/officeart/2005/8/layout/radial4"/>
    <dgm:cxn modelId="{13BE6DAD-A8EF-429E-AEF2-6F0B9CE46843}" type="presParOf" srcId="{30F0DC53-868C-413D-87F4-DC3C8A3A29F8}" destId="{98E2C0D9-682E-4E28-9427-5863FC5BA4B9}" srcOrd="1" destOrd="0" presId="urn:microsoft.com/office/officeart/2005/8/layout/radial4"/>
    <dgm:cxn modelId="{EE2EE61B-E72B-4411-B4B0-34EE03B8B63B}" type="presParOf" srcId="{30F0DC53-868C-413D-87F4-DC3C8A3A29F8}" destId="{D1018164-CA12-4A3A-BE33-CD5DA57461E2}" srcOrd="2" destOrd="0" presId="urn:microsoft.com/office/officeart/2005/8/layout/radial4"/>
    <dgm:cxn modelId="{592926E6-681C-4558-B81F-8C05705E3EAD}" type="presParOf" srcId="{30F0DC53-868C-413D-87F4-DC3C8A3A29F8}" destId="{315CC65D-D232-4430-A106-2538A1FDC01E}" srcOrd="3" destOrd="0" presId="urn:microsoft.com/office/officeart/2005/8/layout/radial4"/>
    <dgm:cxn modelId="{D8D3D05F-BDBA-43CD-8B1B-92B4A96E5411}" type="presParOf" srcId="{30F0DC53-868C-413D-87F4-DC3C8A3A29F8}" destId="{89E414C2-0460-455A-B3CB-6FA184DD64F8}" srcOrd="4" destOrd="0" presId="urn:microsoft.com/office/officeart/2005/8/layout/radial4"/>
    <dgm:cxn modelId="{883CAF79-E7C6-4B52-A0B9-74A8F9A00E08}" type="presParOf" srcId="{30F0DC53-868C-413D-87F4-DC3C8A3A29F8}" destId="{7A402878-CAA7-4FB6-A9BC-F5706D6AD8C9}" srcOrd="5" destOrd="0" presId="urn:microsoft.com/office/officeart/2005/8/layout/radial4"/>
    <dgm:cxn modelId="{8A3C8A47-DA99-45AD-8F02-E7233B294832}" type="presParOf" srcId="{30F0DC53-868C-413D-87F4-DC3C8A3A29F8}" destId="{140C329E-2AE1-4BBD-BFE4-298545D3C13F}" srcOrd="6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3A0BF5DD-4185-4B60-8571-E5DAE94B223D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4BA54-E497-4EBF-9F16-4A4B7843B4E7}" type="parTrans" cxnId="{9E2B0949-A8B9-4038-8C00-C38C31A8BEBF}">
      <dgm:prSet/>
      <dgm:spPr/>
      <dgm:t>
        <a:bodyPr/>
        <a:lstStyle/>
        <a:p>
          <a:endParaRPr lang="ru-RU"/>
        </a:p>
      </dgm:t>
    </dgm:pt>
    <dgm:pt modelId="{0488F1FA-5985-4BC0-B6B7-74508939ADAF}" type="sibTrans" cxnId="{9E2B0949-A8B9-4038-8C00-C38C31A8BEBF}">
      <dgm:prSet/>
      <dgm:spPr/>
      <dgm:t>
        <a:bodyPr/>
        <a:lstStyle/>
        <a:p>
          <a:endParaRPr lang="ru-RU"/>
        </a:p>
      </dgm:t>
    </dgm:pt>
    <dgm:pt modelId="{D4A10774-69EC-44FC-9146-E87901B8C3DC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1FE286-6942-41DD-BAFE-7E71049FA8B1}" type="parTrans" cxnId="{59AEDF1D-0848-4D44-BF14-424E3F2318F9}">
      <dgm:prSet/>
      <dgm:spPr/>
      <dgm:t>
        <a:bodyPr/>
        <a:lstStyle/>
        <a:p>
          <a:endParaRPr lang="ru-RU"/>
        </a:p>
      </dgm:t>
    </dgm:pt>
    <dgm:pt modelId="{D54EBC4D-B500-478A-ABCD-6248AAC10D1F}" type="sibTrans" cxnId="{59AEDF1D-0848-4D44-BF14-424E3F2318F9}">
      <dgm:prSet/>
      <dgm:spPr/>
      <dgm:t>
        <a:bodyPr/>
        <a:lstStyle/>
        <a:p>
          <a:endParaRPr lang="ru-RU"/>
        </a:p>
      </dgm:t>
    </dgm:pt>
    <dgm:pt modelId="{5A09A97D-76AC-4A96-8405-ABC020D8A557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316FF8-5D54-46F8-B58F-760B29B84BDB}" type="parTrans" cxnId="{494C2D82-795A-49D9-90D8-42B0633B9BC7}">
      <dgm:prSet/>
      <dgm:spPr/>
      <dgm:t>
        <a:bodyPr/>
        <a:lstStyle/>
        <a:p>
          <a:endParaRPr lang="ru-RU"/>
        </a:p>
      </dgm:t>
    </dgm:pt>
    <dgm:pt modelId="{E03329CC-1D8F-4A0D-AA08-3D79F365FA28}" type="sibTrans" cxnId="{494C2D82-795A-49D9-90D8-42B0633B9BC7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ScaleX="129410" custLinFactNeighborX="2300" custLinFactNeighborY="-1386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4" custScaleX="250141" custRadScaleRad="100073" custRadScaleInc="-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936CDC8-B95E-4198-A0AA-1CEC8EE27CE9}" type="pres">
      <dgm:prSet presAssocID="{D4A10774-69EC-44FC-9146-E87901B8C3DC}" presName="node" presStyleLbl="node1" presStyleIdx="1" presStyleCnt="4" custScaleX="141707" custRadScaleRad="128952" custRadScaleInc="-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EEC25-513B-4C41-8F37-6CA4DB687F28}" type="pres">
      <dgm:prSet presAssocID="{D4A10774-69EC-44FC-9146-E87901B8C3DC}" presName="dummy" presStyleCnt="0"/>
      <dgm:spPr/>
    </dgm:pt>
    <dgm:pt modelId="{97C23D08-9832-4AA5-9503-F8FC25B0428E}" type="pres">
      <dgm:prSet presAssocID="{D54EBC4D-B500-478A-ABCD-6248AAC10D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75CA708-3217-4E27-9F69-038848DB015D}" type="pres">
      <dgm:prSet presAssocID="{5A09A97D-76AC-4A96-8405-ABC020D8A557}" presName="node" presStyleLbl="node1" presStyleIdx="2" presStyleCnt="4" custScaleX="246556" custScaleY="10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9264E-A5DF-4FC1-8A38-F03CBB835C5C}" type="pres">
      <dgm:prSet presAssocID="{5A09A97D-76AC-4A96-8405-ABC020D8A557}" presName="dummy" presStyleCnt="0"/>
      <dgm:spPr/>
    </dgm:pt>
    <dgm:pt modelId="{3926DFB4-DD35-4702-8587-C9AF1EA9620E}" type="pres">
      <dgm:prSet presAssocID="{E03329CC-1D8F-4A0D-AA08-3D79F365FA2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889667F-F8FD-4DF8-805F-6D351D70746A}" type="pres">
      <dgm:prSet presAssocID="{3A0BF5DD-4185-4B60-8571-E5DAE94B223D}" presName="node" presStyleLbl="node1" presStyleIdx="3" presStyleCnt="4" custScaleX="174930" custRadScaleRad="128976" custRadScaleInc="-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FA86B-F66A-4241-9558-C05C30B2129A}" type="pres">
      <dgm:prSet presAssocID="{3A0BF5DD-4185-4B60-8571-E5DAE94B223D}" presName="dummy" presStyleCnt="0"/>
      <dgm:spPr/>
    </dgm:pt>
    <dgm:pt modelId="{5BF79BC3-1D72-44EE-B4D2-F4C0C7B18058}" type="pres">
      <dgm:prSet presAssocID="{0488F1FA-5985-4BC0-B6B7-74508939ADA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94C2D82-795A-49D9-90D8-42B0633B9BC7}" srcId="{184DA57D-F5B9-4B0A-81DB-BFF5743DF28D}" destId="{5A09A97D-76AC-4A96-8405-ABC020D8A557}" srcOrd="2" destOrd="0" parTransId="{2C316FF8-5D54-46F8-B58F-760B29B84BDB}" sibTransId="{E03329CC-1D8F-4A0D-AA08-3D79F365FA28}"/>
    <dgm:cxn modelId="{54F20CFA-183D-4434-87F3-C3FB8BACFF45}" type="presOf" srcId="{8C6B28F2-4CDA-4681-B3EC-C0BC60DC9825}" destId="{DE7DAFEC-0456-4BA6-BCEF-B4EC66A76179}" srcOrd="0" destOrd="0" presId="urn:microsoft.com/office/officeart/2005/8/layout/radial6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4CADA2F6-719D-4B48-9DA5-F8481BF5356C}" type="presOf" srcId="{D4A10774-69EC-44FC-9146-E87901B8C3DC}" destId="{E936CDC8-B95E-4198-A0AA-1CEC8EE27CE9}" srcOrd="0" destOrd="0" presId="urn:microsoft.com/office/officeart/2005/8/layout/radial6"/>
    <dgm:cxn modelId="{55DCCD8E-BFFA-48F5-9468-A46A4F503083}" type="presOf" srcId="{3A0BF5DD-4185-4B60-8571-E5DAE94B223D}" destId="{D889667F-F8FD-4DF8-805F-6D351D70746A}" srcOrd="0" destOrd="0" presId="urn:microsoft.com/office/officeart/2005/8/layout/radial6"/>
    <dgm:cxn modelId="{59AEDF1D-0848-4D44-BF14-424E3F2318F9}" srcId="{184DA57D-F5B9-4B0A-81DB-BFF5743DF28D}" destId="{D4A10774-69EC-44FC-9146-E87901B8C3DC}" srcOrd="1" destOrd="0" parTransId="{C71FE286-6942-41DD-BAFE-7E71049FA8B1}" sibTransId="{D54EBC4D-B500-478A-ABCD-6248AAC10D1F}"/>
    <dgm:cxn modelId="{CDE7E556-2B75-44F4-8AE9-F0D0FC9876DB}" type="presOf" srcId="{9B396C3B-12A9-414B-83E5-872C9E50D245}" destId="{BC8E4E6C-DDD8-4C11-88D0-D7CD2FDD209B}" srcOrd="0" destOrd="0" presId="urn:microsoft.com/office/officeart/2005/8/layout/radial6"/>
    <dgm:cxn modelId="{70EC2220-0449-43BC-B8E2-4B655047F633}" type="presOf" srcId="{0488F1FA-5985-4BC0-B6B7-74508939ADAF}" destId="{5BF79BC3-1D72-44EE-B4D2-F4C0C7B18058}" srcOrd="0" destOrd="0" presId="urn:microsoft.com/office/officeart/2005/8/layout/radial6"/>
    <dgm:cxn modelId="{62366F8C-1433-483C-8399-B2720A48A49E}" type="presOf" srcId="{5A09A97D-76AC-4A96-8405-ABC020D8A557}" destId="{275CA708-3217-4E27-9F69-038848DB015D}" srcOrd="0" destOrd="0" presId="urn:microsoft.com/office/officeart/2005/8/layout/radial6"/>
    <dgm:cxn modelId="{9E2B0949-A8B9-4038-8C00-C38C31A8BEBF}" srcId="{184DA57D-F5B9-4B0A-81DB-BFF5743DF28D}" destId="{3A0BF5DD-4185-4B60-8571-E5DAE94B223D}" srcOrd="3" destOrd="0" parTransId="{49B4BA54-E497-4EBF-9F16-4A4B7843B4E7}" sibTransId="{0488F1FA-5985-4BC0-B6B7-74508939ADAF}"/>
    <dgm:cxn modelId="{791BA6F4-29FB-4122-92D7-4B0F2060B593}" type="presOf" srcId="{7FA9BD0C-6A40-41EC-97AF-67E9300CF5CD}" destId="{69F4952B-48E7-48D0-ADCD-D7EBC3328C27}" srcOrd="0" destOrd="0" presId="urn:microsoft.com/office/officeart/2005/8/layout/radial6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27F83E11-1384-4789-ADE9-68C7FDF30CF5}" type="presOf" srcId="{D54EBC4D-B500-478A-ABCD-6248AAC10D1F}" destId="{97C23D08-9832-4AA5-9503-F8FC25B0428E}" srcOrd="0" destOrd="0" presId="urn:microsoft.com/office/officeart/2005/8/layout/radial6"/>
    <dgm:cxn modelId="{9488D042-622C-4D8B-A3F4-AC58954D817C}" type="presOf" srcId="{184DA57D-F5B9-4B0A-81DB-BFF5743DF28D}" destId="{DA4B3CFF-6A24-4B33-9C36-454E02FB209B}" srcOrd="0" destOrd="0" presId="urn:microsoft.com/office/officeart/2005/8/layout/radial6"/>
    <dgm:cxn modelId="{1E040EF4-5B91-4EF8-BE6F-86D96776C79E}" type="presOf" srcId="{E03329CC-1D8F-4A0D-AA08-3D79F365FA28}" destId="{3926DFB4-DD35-4702-8587-C9AF1EA9620E}" srcOrd="0" destOrd="0" presId="urn:microsoft.com/office/officeart/2005/8/layout/radial6"/>
    <dgm:cxn modelId="{6262E34F-F653-4417-AFCC-49EE54C1206F}" type="presParOf" srcId="{BC8E4E6C-DDD8-4C11-88D0-D7CD2FDD209B}" destId="{DA4B3CFF-6A24-4B33-9C36-454E02FB209B}" srcOrd="0" destOrd="0" presId="urn:microsoft.com/office/officeart/2005/8/layout/radial6"/>
    <dgm:cxn modelId="{813DC0B4-28AD-4FFD-AFCA-048165B96158}" type="presParOf" srcId="{BC8E4E6C-DDD8-4C11-88D0-D7CD2FDD209B}" destId="{DE7DAFEC-0456-4BA6-BCEF-B4EC66A76179}" srcOrd="1" destOrd="0" presId="urn:microsoft.com/office/officeart/2005/8/layout/radial6"/>
    <dgm:cxn modelId="{8EA962E3-B83E-4BE8-9A41-302C0F67C9C1}" type="presParOf" srcId="{BC8E4E6C-DDD8-4C11-88D0-D7CD2FDD209B}" destId="{CCADB713-56FB-4AB9-9542-B2851336FE17}" srcOrd="2" destOrd="0" presId="urn:microsoft.com/office/officeart/2005/8/layout/radial6"/>
    <dgm:cxn modelId="{83154F43-87C7-4EE3-A939-64025C7771E1}" type="presParOf" srcId="{BC8E4E6C-DDD8-4C11-88D0-D7CD2FDD209B}" destId="{69F4952B-48E7-48D0-ADCD-D7EBC3328C27}" srcOrd="3" destOrd="0" presId="urn:microsoft.com/office/officeart/2005/8/layout/radial6"/>
    <dgm:cxn modelId="{107110DB-DDEE-4071-8F77-57218EC3EE21}" type="presParOf" srcId="{BC8E4E6C-DDD8-4C11-88D0-D7CD2FDD209B}" destId="{E936CDC8-B95E-4198-A0AA-1CEC8EE27CE9}" srcOrd="4" destOrd="0" presId="urn:microsoft.com/office/officeart/2005/8/layout/radial6"/>
    <dgm:cxn modelId="{E98B56A6-3B44-4DAC-BEFF-862E2CABB25F}" type="presParOf" srcId="{BC8E4E6C-DDD8-4C11-88D0-D7CD2FDD209B}" destId="{718EEC25-513B-4C41-8F37-6CA4DB687F28}" srcOrd="5" destOrd="0" presId="urn:microsoft.com/office/officeart/2005/8/layout/radial6"/>
    <dgm:cxn modelId="{9C51CD1E-4D86-4559-BD4A-3DCB570D2F7A}" type="presParOf" srcId="{BC8E4E6C-DDD8-4C11-88D0-D7CD2FDD209B}" destId="{97C23D08-9832-4AA5-9503-F8FC25B0428E}" srcOrd="6" destOrd="0" presId="urn:microsoft.com/office/officeart/2005/8/layout/radial6"/>
    <dgm:cxn modelId="{966151E1-EBA5-454D-8F4E-E002629B73DC}" type="presParOf" srcId="{BC8E4E6C-DDD8-4C11-88D0-D7CD2FDD209B}" destId="{275CA708-3217-4E27-9F69-038848DB015D}" srcOrd="7" destOrd="0" presId="urn:microsoft.com/office/officeart/2005/8/layout/radial6"/>
    <dgm:cxn modelId="{ECCE11E5-FB4F-46F4-B743-8670E14FBE71}" type="presParOf" srcId="{BC8E4E6C-DDD8-4C11-88D0-D7CD2FDD209B}" destId="{B2B9264E-A5DF-4FC1-8A38-F03CBB835C5C}" srcOrd="8" destOrd="0" presId="urn:microsoft.com/office/officeart/2005/8/layout/radial6"/>
    <dgm:cxn modelId="{C63FDD4F-FC6F-4F24-9322-2FF2DB2C0014}" type="presParOf" srcId="{BC8E4E6C-DDD8-4C11-88D0-D7CD2FDD209B}" destId="{3926DFB4-DD35-4702-8587-C9AF1EA9620E}" srcOrd="9" destOrd="0" presId="urn:microsoft.com/office/officeart/2005/8/layout/radial6"/>
    <dgm:cxn modelId="{6ADB05F7-5418-4D1E-83A3-45465ACD2191}" type="presParOf" srcId="{BC8E4E6C-DDD8-4C11-88D0-D7CD2FDD209B}" destId="{D889667F-F8FD-4DF8-805F-6D351D70746A}" srcOrd="10" destOrd="0" presId="urn:microsoft.com/office/officeart/2005/8/layout/radial6"/>
    <dgm:cxn modelId="{74F6A3BD-CF12-4875-8996-1BBDD9A45848}" type="presParOf" srcId="{BC8E4E6C-DDD8-4C11-88D0-D7CD2FDD209B}" destId="{204FA86B-F66A-4241-9558-C05C30B2129A}" srcOrd="11" destOrd="0" presId="urn:microsoft.com/office/officeart/2005/8/layout/radial6"/>
    <dgm:cxn modelId="{EDCA6229-76D4-47AC-8AED-8DB70D221B31}" type="presParOf" srcId="{BC8E4E6C-DDD8-4C11-88D0-D7CD2FDD209B}" destId="{5BF79BC3-1D72-44EE-B4D2-F4C0C7B18058}" srcOrd="12" destOrd="0" presId="urn:microsoft.com/office/officeart/2005/8/layout/radial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6CDB43-A17E-4716-965E-1AE392D62A1D}" type="doc">
      <dgm:prSet loTypeId="urn:microsoft.com/office/officeart/2005/8/layout/venn1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02230A9-5C65-4824-9E4B-47EC6B62FE70}">
      <dgm:prSet phldrT="[Текст]" custT="1"/>
      <dgm:spPr>
        <a:solidFill>
          <a:srgbClr val="C4D2F8"/>
        </a:solidFill>
      </dgm:spPr>
      <dgm:t>
        <a:bodyPr/>
        <a:lstStyle/>
        <a:p>
          <a:r>
            <a:rPr lang="ru-RU" sz="6000" b="1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ЖКХ</a:t>
          </a:r>
          <a:endParaRPr lang="ru-RU" sz="6000" b="1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CC00BD-4BFE-4164-81E2-9044EA0746C0}" type="parTrans" cxnId="{03B524FF-06E4-46EE-968A-475E746A5499}">
      <dgm:prSet/>
      <dgm:spPr/>
      <dgm:t>
        <a:bodyPr/>
        <a:lstStyle/>
        <a:p>
          <a:endParaRPr lang="ru-RU"/>
        </a:p>
      </dgm:t>
    </dgm:pt>
    <dgm:pt modelId="{664CE9EE-AEEF-4683-B084-197FBC98EE37}" type="sibTrans" cxnId="{03B524FF-06E4-46EE-968A-475E746A5499}">
      <dgm:prSet/>
      <dgm:spPr/>
      <dgm:t>
        <a:bodyPr/>
        <a:lstStyle/>
        <a:p>
          <a:endParaRPr lang="ru-RU"/>
        </a:p>
      </dgm:t>
    </dgm:pt>
    <dgm:pt modelId="{0A26EE33-0C8C-4B27-8385-324DAB5E7159}">
      <dgm:prSet phldrT="[Текст]"/>
      <dgm:spPr>
        <a:solidFill>
          <a:srgbClr val="E0C4F8"/>
        </a:solidFill>
      </dgm:spPr>
      <dgm:t>
        <a:bodyPr/>
        <a:lstStyle/>
        <a:p>
          <a:r>
            <a:rPr lang="ru-RU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Уличное освещение</a:t>
          </a:r>
        </a:p>
        <a:p>
          <a:r>
            <a:rPr lang="ru-RU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164,0 тыс.р.</a:t>
          </a:r>
          <a:endParaRPr lang="ru-RU" u="none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A5B4E-9EA1-45DB-B1D0-EF3073A7E4A4}" type="parTrans" cxnId="{B006547B-987D-4152-9767-596C84C1D73C}">
      <dgm:prSet/>
      <dgm:spPr/>
      <dgm:t>
        <a:bodyPr/>
        <a:lstStyle/>
        <a:p>
          <a:endParaRPr lang="ru-RU"/>
        </a:p>
      </dgm:t>
    </dgm:pt>
    <dgm:pt modelId="{AADA666F-8837-4F10-8C40-ECD2825819BD}" type="sibTrans" cxnId="{B006547B-987D-4152-9767-596C84C1D73C}">
      <dgm:prSet/>
      <dgm:spPr/>
      <dgm:t>
        <a:bodyPr/>
        <a:lstStyle/>
        <a:p>
          <a:endParaRPr lang="ru-RU"/>
        </a:p>
      </dgm:t>
    </dgm:pt>
    <dgm:pt modelId="{E485F7C7-4A85-46EC-835E-60A4EF5BEFB9}">
      <dgm:prSet phldrT="[Текст]"/>
      <dgm:spPr>
        <a:solidFill>
          <a:srgbClr val="E0C4F8"/>
        </a:solidFill>
      </dgm:spPr>
      <dgm:t>
        <a:bodyPr/>
        <a:lstStyle/>
        <a:p>
          <a:r>
            <a:rPr lang="ru-RU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Прочие мероприятия в области коммунального хозяйства</a:t>
          </a:r>
          <a:endParaRPr lang="ru-RU" u="sng" dirty="0" smtClean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10,0 тыс.р.</a:t>
          </a:r>
          <a:endParaRPr lang="ru-RU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F69C2D-AEB6-4F44-A0E7-F48013207676}" type="parTrans" cxnId="{93D96AB0-3763-473B-B4A5-BFBC1978CD0B}">
      <dgm:prSet/>
      <dgm:spPr/>
      <dgm:t>
        <a:bodyPr/>
        <a:lstStyle/>
        <a:p>
          <a:endParaRPr lang="ru-RU"/>
        </a:p>
      </dgm:t>
    </dgm:pt>
    <dgm:pt modelId="{CA3D2B90-5BFB-429F-A106-72C01EBF2B78}" type="sibTrans" cxnId="{93D96AB0-3763-473B-B4A5-BFBC1978CD0B}">
      <dgm:prSet/>
      <dgm:spPr/>
      <dgm:t>
        <a:bodyPr/>
        <a:lstStyle/>
        <a:p>
          <a:endParaRPr lang="ru-RU"/>
        </a:p>
      </dgm:t>
    </dgm:pt>
    <dgm:pt modelId="{074EC0BD-8714-41A8-B042-ABD12248B7D0}" type="pres">
      <dgm:prSet presAssocID="{6D6CDB43-A17E-4716-965E-1AE392D62A1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D5CCE-F124-477C-9CDD-0B2EBAA4ABB9}" type="pres">
      <dgm:prSet presAssocID="{A02230A9-5C65-4824-9E4B-47EC6B62FE70}" presName="circ1" presStyleLbl="vennNode1" presStyleIdx="0" presStyleCnt="3" custScaleX="257631" custScaleY="166667" custLinFactNeighborX="-7886" custLinFactNeighborY="14583"/>
      <dgm:spPr/>
      <dgm:t>
        <a:bodyPr/>
        <a:lstStyle/>
        <a:p>
          <a:endParaRPr lang="ru-RU"/>
        </a:p>
      </dgm:t>
    </dgm:pt>
    <dgm:pt modelId="{A3AA660E-6151-4A48-A8CB-77C46ED14B1E}" type="pres">
      <dgm:prSet presAssocID="{A02230A9-5C65-4824-9E4B-47EC6B62FE7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300ED-3D88-42CD-91C4-E0A90364DA7B}" type="pres">
      <dgm:prSet presAssocID="{0A26EE33-0C8C-4B27-8385-324DAB5E7159}" presName="circ2" presStyleLbl="vennNode1" presStyleIdx="1" presStyleCnt="3" custScaleX="88651" custScaleY="81395" custLinFactNeighborX="33265" custLinFactNeighborY="-58117"/>
      <dgm:spPr/>
      <dgm:t>
        <a:bodyPr/>
        <a:lstStyle/>
        <a:p>
          <a:endParaRPr lang="ru-RU"/>
        </a:p>
      </dgm:t>
    </dgm:pt>
    <dgm:pt modelId="{7E38B028-E664-46CC-80A9-1F33297B0D55}" type="pres">
      <dgm:prSet presAssocID="{0A26EE33-0C8C-4B27-8385-324DAB5E715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7D04DA-5414-4603-A72B-5D481841E61F}" type="pres">
      <dgm:prSet presAssocID="{E485F7C7-4A85-46EC-835E-60A4EF5BEFB9}" presName="circ3" presStyleLbl="vennNode1" presStyleIdx="2" presStyleCnt="3" custScaleX="83813" custScaleY="95163" custLinFactNeighborX="-37265" custLinFactNeighborY="-30675"/>
      <dgm:spPr/>
      <dgm:t>
        <a:bodyPr/>
        <a:lstStyle/>
        <a:p>
          <a:endParaRPr lang="ru-RU"/>
        </a:p>
      </dgm:t>
    </dgm:pt>
    <dgm:pt modelId="{10764B35-640B-4FE4-9E5A-D796C2FDD95A}" type="pres">
      <dgm:prSet presAssocID="{E485F7C7-4A85-46EC-835E-60A4EF5BEF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B524FF-06E4-46EE-968A-475E746A5499}" srcId="{6D6CDB43-A17E-4716-965E-1AE392D62A1D}" destId="{A02230A9-5C65-4824-9E4B-47EC6B62FE70}" srcOrd="0" destOrd="0" parTransId="{8BCC00BD-4BFE-4164-81E2-9044EA0746C0}" sibTransId="{664CE9EE-AEEF-4683-B084-197FBC98EE37}"/>
    <dgm:cxn modelId="{B006547B-987D-4152-9767-596C84C1D73C}" srcId="{6D6CDB43-A17E-4716-965E-1AE392D62A1D}" destId="{0A26EE33-0C8C-4B27-8385-324DAB5E7159}" srcOrd="1" destOrd="0" parTransId="{840A5B4E-9EA1-45DB-B1D0-EF3073A7E4A4}" sibTransId="{AADA666F-8837-4F10-8C40-ECD2825819BD}"/>
    <dgm:cxn modelId="{11D0E13F-ED38-4D59-9EDC-F92CD0DF5C7B}" type="presOf" srcId="{A02230A9-5C65-4824-9E4B-47EC6B62FE70}" destId="{C8DD5CCE-F124-477C-9CDD-0B2EBAA4ABB9}" srcOrd="0" destOrd="0" presId="urn:microsoft.com/office/officeart/2005/8/layout/venn1"/>
    <dgm:cxn modelId="{2FFEC4D8-D4E1-4DAB-B054-C423BD48FA41}" type="presOf" srcId="{0A26EE33-0C8C-4B27-8385-324DAB5E7159}" destId="{7E38B028-E664-46CC-80A9-1F33297B0D55}" srcOrd="1" destOrd="0" presId="urn:microsoft.com/office/officeart/2005/8/layout/venn1"/>
    <dgm:cxn modelId="{0621E5CB-DE00-4288-B530-B4506BF4FC28}" type="presOf" srcId="{E485F7C7-4A85-46EC-835E-60A4EF5BEFB9}" destId="{10764B35-640B-4FE4-9E5A-D796C2FDD95A}" srcOrd="1" destOrd="0" presId="urn:microsoft.com/office/officeart/2005/8/layout/venn1"/>
    <dgm:cxn modelId="{0791B181-49F9-4A44-B334-3BAEDDD8BB5E}" type="presOf" srcId="{6D6CDB43-A17E-4716-965E-1AE392D62A1D}" destId="{074EC0BD-8714-41A8-B042-ABD12248B7D0}" srcOrd="0" destOrd="0" presId="urn:microsoft.com/office/officeart/2005/8/layout/venn1"/>
    <dgm:cxn modelId="{48468A6E-0EF3-4EAD-9F59-892A516B8228}" type="presOf" srcId="{0A26EE33-0C8C-4B27-8385-324DAB5E7159}" destId="{71B300ED-3D88-42CD-91C4-E0A90364DA7B}" srcOrd="0" destOrd="0" presId="urn:microsoft.com/office/officeart/2005/8/layout/venn1"/>
    <dgm:cxn modelId="{D58816DF-7C95-4AFD-BBC9-6CDDA1D4179E}" type="presOf" srcId="{E485F7C7-4A85-46EC-835E-60A4EF5BEFB9}" destId="{497D04DA-5414-4603-A72B-5D481841E61F}" srcOrd="0" destOrd="0" presId="urn:microsoft.com/office/officeart/2005/8/layout/venn1"/>
    <dgm:cxn modelId="{53F2CAAB-F240-4226-8D7A-BDF095DD6DD6}" type="presOf" srcId="{A02230A9-5C65-4824-9E4B-47EC6B62FE70}" destId="{A3AA660E-6151-4A48-A8CB-77C46ED14B1E}" srcOrd="1" destOrd="0" presId="urn:microsoft.com/office/officeart/2005/8/layout/venn1"/>
    <dgm:cxn modelId="{93D96AB0-3763-473B-B4A5-BFBC1978CD0B}" srcId="{6D6CDB43-A17E-4716-965E-1AE392D62A1D}" destId="{E485F7C7-4A85-46EC-835E-60A4EF5BEFB9}" srcOrd="2" destOrd="0" parTransId="{94F69C2D-AEB6-4F44-A0E7-F48013207676}" sibTransId="{CA3D2B90-5BFB-429F-A106-72C01EBF2B78}"/>
    <dgm:cxn modelId="{A191BF7F-0473-4CA4-813D-8C9B24BDBE7E}" type="presParOf" srcId="{074EC0BD-8714-41A8-B042-ABD12248B7D0}" destId="{C8DD5CCE-F124-477C-9CDD-0B2EBAA4ABB9}" srcOrd="0" destOrd="0" presId="urn:microsoft.com/office/officeart/2005/8/layout/venn1"/>
    <dgm:cxn modelId="{BA721B80-5BB6-4146-B61D-28EED4FE09D5}" type="presParOf" srcId="{074EC0BD-8714-41A8-B042-ABD12248B7D0}" destId="{A3AA660E-6151-4A48-A8CB-77C46ED14B1E}" srcOrd="1" destOrd="0" presId="urn:microsoft.com/office/officeart/2005/8/layout/venn1"/>
    <dgm:cxn modelId="{6A884795-D2D6-43E9-A5CD-71059CE1371A}" type="presParOf" srcId="{074EC0BD-8714-41A8-B042-ABD12248B7D0}" destId="{71B300ED-3D88-42CD-91C4-E0A90364DA7B}" srcOrd="2" destOrd="0" presId="urn:microsoft.com/office/officeart/2005/8/layout/venn1"/>
    <dgm:cxn modelId="{0DF72D22-7756-4199-8B7D-37CB24E1F576}" type="presParOf" srcId="{074EC0BD-8714-41A8-B042-ABD12248B7D0}" destId="{7E38B028-E664-46CC-80A9-1F33297B0D55}" srcOrd="3" destOrd="0" presId="urn:microsoft.com/office/officeart/2005/8/layout/venn1"/>
    <dgm:cxn modelId="{729FCAAF-B9D9-4BC8-90D5-875D0F3C05C6}" type="presParOf" srcId="{074EC0BD-8714-41A8-B042-ABD12248B7D0}" destId="{497D04DA-5414-4603-A72B-5D481841E61F}" srcOrd="4" destOrd="0" presId="urn:microsoft.com/office/officeart/2005/8/layout/venn1"/>
    <dgm:cxn modelId="{2444916D-5A16-416F-AB41-56D8DD7A70EA}" type="presParOf" srcId="{074EC0BD-8714-41A8-B042-ABD12248B7D0}" destId="{10764B35-640B-4FE4-9E5A-D796C2FDD95A}" srcOrd="5" destOrd="0" presId="urn:microsoft.com/office/officeart/2005/8/layout/ven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4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Расходы бюджета на 2019 г.</a:t>
          </a: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1299,1 тыс.р. в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том числе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8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760,0 тыс.руб.;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087132D7-A48E-4017-A2FC-D6528F5EF893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имущества – 191,7 тыс.руб.;</a:t>
          </a:r>
          <a:endParaRPr lang="ru-RU" sz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2B4749-8692-427E-9983-F4A1BF10B0DB}" type="parTrans" cxnId="{5A921293-55C5-4237-8C7E-979C8A195AC9}">
      <dgm:prSet/>
      <dgm:spPr/>
      <dgm:t>
        <a:bodyPr/>
        <a:lstStyle/>
        <a:p>
          <a:endParaRPr lang="ru-RU"/>
        </a:p>
      </dgm:t>
    </dgm:pt>
    <dgm:pt modelId="{2F6B0698-AF9F-419F-A947-BBB681378554}" type="sibTrans" cxnId="{5A921293-55C5-4237-8C7E-979C8A195AC9}">
      <dgm:prSet/>
      <dgm:spPr/>
      <dgm:t>
        <a:bodyPr/>
        <a:lstStyle/>
        <a:p>
          <a:endParaRPr lang="ru-RU"/>
        </a:p>
      </dgm:t>
    </dgm:pt>
    <dgm:pt modelId="{4CA1A8D5-7B87-4C21-9D85-AFE09E79E66E}">
      <dgm:prSet custT="1"/>
      <dgm:spPr>
        <a:solidFill>
          <a:srgbClr val="00B0F0"/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sz="220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265,6</a:t>
          </a:r>
          <a:r>
            <a:rPr lang="ru-RU" sz="2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тыс.р.:</a:t>
          </a:r>
          <a:endParaRPr lang="ru-RU" sz="2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1177FE-D423-4E4B-AF86-B86CD360F483}" type="parTrans" cxnId="{85AD54DC-6AF4-4A08-A075-8C1B662A25C5}">
      <dgm:prSet/>
      <dgm:spPr/>
      <dgm:t>
        <a:bodyPr/>
        <a:lstStyle/>
        <a:p>
          <a:endParaRPr lang="ru-RU"/>
        </a:p>
      </dgm:t>
    </dgm:pt>
    <dgm:pt modelId="{D6CF474C-8F90-4A81-BF1A-35091B56D04E}" type="sibTrans" cxnId="{85AD54DC-6AF4-4A08-A075-8C1B662A25C5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>
        <a:solidFill>
          <a:srgbClr val="FFC000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- 5,0 тыс.руб..</a:t>
          </a:r>
          <a:endParaRPr lang="ru-RU" sz="11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25CC65F3-E14B-4639-BCBE-559014AC4FA8}">
      <dgm:prSet custT="1"/>
      <dgm:spPr/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улично-дорожной сети – 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265,6 тыс.руб.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5AD740-D1E7-4AC8-BEBA-74C98218AD0F}" type="parTrans" cxnId="{F6B962C9-A665-4F6E-BC1F-CA33950E4457}">
      <dgm:prSet/>
      <dgm:spPr/>
      <dgm:t>
        <a:bodyPr/>
        <a:lstStyle/>
        <a:p>
          <a:endParaRPr lang="ru-RU"/>
        </a:p>
      </dgm:t>
    </dgm:pt>
    <dgm:pt modelId="{3D1DE8D7-66F2-4F85-9BFB-44EF536BE273}" type="sibTrans" cxnId="{F6B962C9-A665-4F6E-BC1F-CA33950E4457}">
      <dgm:prSet/>
      <dgm:spPr/>
      <dgm:t>
        <a:bodyPr/>
        <a:lstStyle/>
        <a:p>
          <a:endParaRPr lang="ru-RU"/>
        </a:p>
      </dgm:t>
    </dgm:pt>
    <dgm:pt modelId="{5C50176C-D266-4D6C-83BC-B73F2F4283BB}">
      <dgm:prSet custT="1"/>
      <dgm:spPr>
        <a:solidFill>
          <a:srgbClr val="FFC000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Обеспечение проведения выборов и референдумов – 36,4 тыс.руб.;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350D86-D84C-4ABF-9ABD-2904C3C8340A}" type="parTrans" cxnId="{46097BA5-1B3E-4799-BC4F-6FA96EC4ADC0}">
      <dgm:prSet/>
      <dgm:spPr/>
      <dgm:t>
        <a:bodyPr/>
        <a:lstStyle/>
        <a:p>
          <a:endParaRPr lang="ru-RU"/>
        </a:p>
      </dgm:t>
    </dgm:pt>
    <dgm:pt modelId="{8D506B06-920C-4E72-8697-2E740036CF4D}" type="sibTrans" cxnId="{46097BA5-1B3E-4799-BC4F-6FA96EC4ADC0}">
      <dgm:prSet/>
      <dgm:spPr/>
      <dgm:t>
        <a:bodyPr/>
        <a:lstStyle/>
        <a:p>
          <a:endParaRPr lang="ru-RU"/>
        </a:p>
      </dgm:t>
    </dgm:pt>
    <dgm:pt modelId="{3C0515D6-1235-483B-8974-B5071BBFC2CB}">
      <dgm:prSet custT="1"/>
      <dgm:spPr>
        <a:solidFill>
          <a:srgbClr val="73F1AF"/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sz="22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102,6 тыс.р.:</a:t>
          </a:r>
          <a:endParaRPr lang="ru-RU" sz="2200" dirty="0"/>
        </a:p>
      </dgm:t>
    </dgm:pt>
    <dgm:pt modelId="{E7E29931-DBF5-43F9-97F6-D9562C32F7F5}" type="parTrans" cxnId="{865CAEFA-4386-43A3-BE3B-6446F97D7866}">
      <dgm:prSet/>
      <dgm:spPr/>
      <dgm:t>
        <a:bodyPr/>
        <a:lstStyle/>
        <a:p>
          <a:endParaRPr lang="ru-RU"/>
        </a:p>
      </dgm:t>
    </dgm:pt>
    <dgm:pt modelId="{1259D08E-3284-475D-9B27-BFCA07B4C85F}" type="sibTrans" cxnId="{865CAEFA-4386-43A3-BE3B-6446F97D7866}">
      <dgm:prSet/>
      <dgm:spPr/>
      <dgm:t>
        <a:bodyPr/>
        <a:lstStyle/>
        <a:p>
          <a:endParaRPr lang="ru-RU"/>
        </a:p>
      </dgm:t>
    </dgm:pt>
    <dgm:pt modelId="{9CCB19D5-C8D6-4791-8CDC-B88266F0F9FB}">
      <dgm:prSet custT="1"/>
      <dgm:spPr>
        <a:solidFill>
          <a:srgbClr val="73F1AF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- 102,6.</a:t>
          </a:r>
          <a:endParaRPr lang="ru-RU" sz="1800" dirty="0"/>
        </a:p>
      </dgm:t>
    </dgm:pt>
    <dgm:pt modelId="{A165E21F-4D69-46A5-82C3-B4119823EE43}" type="parTrans" cxnId="{71B9ADE1-275D-4E2E-ACCB-6D88E33FCC80}">
      <dgm:prSet/>
      <dgm:spPr/>
      <dgm:t>
        <a:bodyPr/>
        <a:lstStyle/>
        <a:p>
          <a:endParaRPr lang="ru-RU"/>
        </a:p>
      </dgm:t>
    </dgm:pt>
    <dgm:pt modelId="{9321418F-DB6C-49CE-877C-B430C00AF223}" type="sibTrans" cxnId="{71B9ADE1-275D-4E2E-ACCB-6D88E33FCC80}">
      <dgm:prSet/>
      <dgm:spPr/>
      <dgm:t>
        <a:bodyPr/>
        <a:lstStyle/>
        <a:p>
          <a:endParaRPr lang="ru-RU"/>
        </a:p>
      </dgm:t>
    </dgm:pt>
    <dgm:pt modelId="{50AEEF94-6A71-4C39-8043-C8E328860F8F}" type="pres">
      <dgm:prSet presAssocID="{632C1D62-E7FF-469A-B82F-FF488DC5090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62A3D-4226-4B04-A54C-0AB6E825E4D2}" type="pres">
      <dgm:prSet presAssocID="{CA65A85B-D3C2-4242-A1D9-1327C9E6DF3B}" presName="compNode" presStyleCnt="0"/>
      <dgm:spPr/>
    </dgm:pt>
    <dgm:pt modelId="{D416B223-A851-4A54-851F-79D24E96FFDD}" type="pres">
      <dgm:prSet presAssocID="{CA65A85B-D3C2-4242-A1D9-1327C9E6DF3B}" presName="aNode" presStyleLbl="bgShp" presStyleIdx="0" presStyleCnt="1"/>
      <dgm:spPr/>
      <dgm:t>
        <a:bodyPr/>
        <a:lstStyle/>
        <a:p>
          <a:endParaRPr lang="ru-RU"/>
        </a:p>
      </dgm:t>
    </dgm:pt>
    <dgm:pt modelId="{05D7D475-C3AA-4ED0-A66B-6B07DEDE3B89}" type="pres">
      <dgm:prSet presAssocID="{CA65A85B-D3C2-4242-A1D9-1327C9E6DF3B}" presName="textNode" presStyleLbl="bgShp" presStyleIdx="0" presStyleCnt="1"/>
      <dgm:spPr/>
      <dgm:t>
        <a:bodyPr/>
        <a:lstStyle/>
        <a:p>
          <a:endParaRPr lang="ru-RU"/>
        </a:p>
      </dgm:t>
    </dgm:pt>
    <dgm:pt modelId="{3FAD4FC2-7634-420D-88A7-7FB115CB6B21}" type="pres">
      <dgm:prSet presAssocID="{CA65A85B-D3C2-4242-A1D9-1327C9E6DF3B}" presName="compChildNode" presStyleCnt="0"/>
      <dgm:spPr/>
    </dgm:pt>
    <dgm:pt modelId="{37F49390-2324-4182-9821-6107CB941091}" type="pres">
      <dgm:prSet presAssocID="{CA65A85B-D3C2-4242-A1D9-1327C9E6DF3B}" presName="theInnerList" presStyleCnt="0"/>
      <dgm:spPr/>
    </dgm:pt>
    <dgm:pt modelId="{D7D39562-5072-43C0-BDE7-8BAB7D6B71DF}" type="pres">
      <dgm:prSet presAssocID="{E3997B01-1A72-40C2-BD1C-492AB3C0A888}" presName="childNode" presStyleLbl="node1" presStyleIdx="0" presStyleCnt="3" custScaleY="256620" custLinFactY="-61634" custLinFactNeighborX="1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F11F4-E658-43BC-AA0C-89756F5D4B1F}" type="pres">
      <dgm:prSet presAssocID="{E3997B01-1A72-40C2-BD1C-492AB3C0A888}" presName="aSpace2" presStyleCnt="0"/>
      <dgm:spPr/>
    </dgm:pt>
    <dgm:pt modelId="{76BC1331-9134-4A90-8B17-D89DC93D84B2}" type="pres">
      <dgm:prSet presAssocID="{3C0515D6-1235-483B-8974-B5071BBFC2CB}" presName="childNode" presStyleLbl="node1" presStyleIdx="1" presStyleCnt="3" custScaleY="166083" custLinFactY="-56885" custLinFactNeighborX="1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5B220-66EA-4B7B-8D53-1606EA98CC62}" type="pres">
      <dgm:prSet presAssocID="{3C0515D6-1235-483B-8974-B5071BBFC2CB}" presName="aSpace2" presStyleCnt="0"/>
      <dgm:spPr/>
    </dgm:pt>
    <dgm:pt modelId="{15042EF5-7F2F-4F7B-B294-10914D55D7BC}" type="pres">
      <dgm:prSet presAssocID="{4CA1A8D5-7B87-4C21-9D85-AFE09E79E66E}" presName="childNode" presStyleLbl="node1" presStyleIdx="2" presStyleCnt="3" custScaleY="125967" custLinFactY="-66069" custLinFactNeighborX="1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B9ADE1-275D-4E2E-ACCB-6D88E33FCC80}" srcId="{3C0515D6-1235-483B-8974-B5071BBFC2CB}" destId="{9CCB19D5-C8D6-4791-8CDC-B88266F0F9FB}" srcOrd="0" destOrd="0" parTransId="{A165E21F-4D69-46A5-82C3-B4119823EE43}" sibTransId="{9321418F-DB6C-49CE-877C-B430C00AF223}"/>
    <dgm:cxn modelId="{F6B962C9-A665-4F6E-BC1F-CA33950E4457}" srcId="{4CA1A8D5-7B87-4C21-9D85-AFE09E79E66E}" destId="{25CC65F3-E14B-4639-BCBE-559014AC4FA8}" srcOrd="0" destOrd="0" parTransId="{855AD740-D1E7-4AC8-BEBA-74C98218AD0F}" sibTransId="{3D1DE8D7-66F2-4F85-9BFB-44EF536BE273}"/>
    <dgm:cxn modelId="{3BF22D74-F3C9-4426-BFCE-2AABAFBF0C12}" type="presOf" srcId="{CA65A85B-D3C2-4242-A1D9-1327C9E6DF3B}" destId="{05D7D475-C3AA-4ED0-A66B-6B07DEDE3B89}" srcOrd="1" destOrd="0" presId="urn:microsoft.com/office/officeart/2005/8/layout/lProcess2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5A921293-55C5-4237-8C7E-979C8A195AC9}" srcId="{E3997B01-1A72-40C2-BD1C-492AB3C0A888}" destId="{087132D7-A48E-4017-A2FC-D6528F5EF893}" srcOrd="2" destOrd="0" parTransId="{2E2B4749-8692-427E-9983-F4A1BF10B0DB}" sibTransId="{2F6B0698-AF9F-419F-A947-BBB681378554}"/>
    <dgm:cxn modelId="{0AFA2567-26BD-41C3-9BB5-90E2B46075F6}" type="presOf" srcId="{25CC65F3-E14B-4639-BCBE-559014AC4FA8}" destId="{15042EF5-7F2F-4F7B-B294-10914D55D7BC}" srcOrd="0" destOrd="1" presId="urn:microsoft.com/office/officeart/2005/8/layout/lProcess2"/>
    <dgm:cxn modelId="{415D2EEE-21A2-43AD-9B81-F87CE608C308}" type="presOf" srcId="{3C0515D6-1235-483B-8974-B5071BBFC2CB}" destId="{76BC1331-9134-4A90-8B17-D89DC93D84B2}" srcOrd="0" destOrd="0" presId="urn:microsoft.com/office/officeart/2005/8/layout/lProcess2"/>
    <dgm:cxn modelId="{865CAEFA-4386-43A3-BE3B-6446F97D7866}" srcId="{CA65A85B-D3C2-4242-A1D9-1327C9E6DF3B}" destId="{3C0515D6-1235-483B-8974-B5071BBFC2CB}" srcOrd="1" destOrd="0" parTransId="{E7E29931-DBF5-43F9-97F6-D9562C32F7F5}" sibTransId="{1259D08E-3284-475D-9B27-BFCA07B4C85F}"/>
    <dgm:cxn modelId="{11BD33FE-75B4-438F-8E59-502B87575F44}" type="presOf" srcId="{4CA1A8D5-7B87-4C21-9D85-AFE09E79E66E}" destId="{15042EF5-7F2F-4F7B-B294-10914D55D7BC}" srcOrd="0" destOrd="0" presId="urn:microsoft.com/office/officeart/2005/8/layout/lProcess2"/>
    <dgm:cxn modelId="{9DB1F60C-83BE-4F76-A48D-45EAAED2CEA4}" type="presOf" srcId="{1E4FC402-F918-4C59-8FE8-E98D4A06EB09}" destId="{D7D39562-5072-43C0-BDE7-8BAB7D6B71DF}" srcOrd="0" destOrd="4" presId="urn:microsoft.com/office/officeart/2005/8/layout/lProcess2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46097BA5-1B3E-4799-BC4F-6FA96EC4ADC0}" srcId="{E3997B01-1A72-40C2-BD1C-492AB3C0A888}" destId="{5C50176C-D266-4D6C-83BC-B73F2F4283BB}" srcOrd="1" destOrd="0" parTransId="{3C350D86-D84C-4ABF-9ABD-2904C3C8340A}" sibTransId="{8D506B06-920C-4E72-8697-2E740036CF4D}"/>
    <dgm:cxn modelId="{6BB82080-837D-499D-8B13-A7771B2AAEFF}" type="presOf" srcId="{43E3BC86-4E68-4C82-AEE7-DD89AA5D4E8B}" destId="{D7D39562-5072-43C0-BDE7-8BAB7D6B71DF}" srcOrd="0" destOrd="1" presId="urn:microsoft.com/office/officeart/2005/8/layout/lProcess2"/>
    <dgm:cxn modelId="{7C011A0C-752B-490F-ADCB-1A3DC55E6E33}" type="presOf" srcId="{9CCB19D5-C8D6-4791-8CDC-B88266F0F9FB}" destId="{76BC1331-9134-4A90-8B17-D89DC93D84B2}" srcOrd="0" destOrd="1" presId="urn:microsoft.com/office/officeart/2005/8/layout/lProcess2"/>
    <dgm:cxn modelId="{4D89C109-04E0-4CAD-ACD1-EACFA7FEFF89}" srcId="{E3997B01-1A72-40C2-BD1C-492AB3C0A888}" destId="{1E4FC402-F918-4C59-8FE8-E98D4A06EB09}" srcOrd="3" destOrd="0" parTransId="{6913561E-2725-413D-9F55-527C2F55180A}" sibTransId="{23B86FD2-E1EF-4FFA-9CB9-A1EA1EC17C69}"/>
    <dgm:cxn modelId="{C3A42A5B-9D62-41D2-9C66-6E4606B6429F}" type="presOf" srcId="{CA65A85B-D3C2-4242-A1D9-1327C9E6DF3B}" destId="{D416B223-A851-4A54-851F-79D24E96FFDD}" srcOrd="0" destOrd="0" presId="urn:microsoft.com/office/officeart/2005/8/layout/lProcess2"/>
    <dgm:cxn modelId="{85AD54DC-6AF4-4A08-A075-8C1B662A25C5}" srcId="{CA65A85B-D3C2-4242-A1D9-1327C9E6DF3B}" destId="{4CA1A8D5-7B87-4C21-9D85-AFE09E79E66E}" srcOrd="2" destOrd="0" parTransId="{041177FE-D423-4E4B-AF86-B86CD360F483}" sibTransId="{D6CF474C-8F90-4A81-BF1A-35091B56D04E}"/>
    <dgm:cxn modelId="{DCDAE091-7CBF-4DD1-9779-13E9F32C4AE6}" type="presOf" srcId="{087132D7-A48E-4017-A2FC-D6528F5EF893}" destId="{D7D39562-5072-43C0-BDE7-8BAB7D6B71DF}" srcOrd="0" destOrd="3" presId="urn:microsoft.com/office/officeart/2005/8/layout/lProcess2"/>
    <dgm:cxn modelId="{77795C4A-98D8-48DD-B3E2-46082EC597E2}" type="presOf" srcId="{E3997B01-1A72-40C2-BD1C-492AB3C0A888}" destId="{D7D39562-5072-43C0-BDE7-8BAB7D6B71DF}" srcOrd="0" destOrd="0" presId="urn:microsoft.com/office/officeart/2005/8/layout/lProcess2"/>
    <dgm:cxn modelId="{5EDA0AD2-AB63-4CBA-9D00-667C9391C871}" type="presOf" srcId="{5C50176C-D266-4D6C-83BC-B73F2F4283BB}" destId="{D7D39562-5072-43C0-BDE7-8BAB7D6B71DF}" srcOrd="0" destOrd="2" presId="urn:microsoft.com/office/officeart/2005/8/layout/lProcess2"/>
    <dgm:cxn modelId="{0823EFD5-5CD3-4DCC-9159-B61E05D63D63}" type="presOf" srcId="{632C1D62-E7FF-469A-B82F-FF488DC5090C}" destId="{50AEEF94-6A71-4C39-8043-C8E328860F8F}" srcOrd="0" destOrd="0" presId="urn:microsoft.com/office/officeart/2005/8/layout/lProcess2"/>
    <dgm:cxn modelId="{226A8446-8DBC-418E-BB25-9539ADB069FA}" type="presParOf" srcId="{50AEEF94-6A71-4C39-8043-C8E328860F8F}" destId="{4ED62A3D-4226-4B04-A54C-0AB6E825E4D2}" srcOrd="0" destOrd="0" presId="urn:microsoft.com/office/officeart/2005/8/layout/lProcess2"/>
    <dgm:cxn modelId="{2AAA28F6-79F3-471D-B683-DEF41F6A4E69}" type="presParOf" srcId="{4ED62A3D-4226-4B04-A54C-0AB6E825E4D2}" destId="{D416B223-A851-4A54-851F-79D24E96FFDD}" srcOrd="0" destOrd="0" presId="urn:microsoft.com/office/officeart/2005/8/layout/lProcess2"/>
    <dgm:cxn modelId="{7FC50560-19D5-400A-A1B0-E48D3EB970E9}" type="presParOf" srcId="{4ED62A3D-4226-4B04-A54C-0AB6E825E4D2}" destId="{05D7D475-C3AA-4ED0-A66B-6B07DEDE3B89}" srcOrd="1" destOrd="0" presId="urn:microsoft.com/office/officeart/2005/8/layout/lProcess2"/>
    <dgm:cxn modelId="{14C76D61-3ED0-452C-9822-197AF253398B}" type="presParOf" srcId="{4ED62A3D-4226-4B04-A54C-0AB6E825E4D2}" destId="{3FAD4FC2-7634-420D-88A7-7FB115CB6B21}" srcOrd="2" destOrd="0" presId="urn:microsoft.com/office/officeart/2005/8/layout/lProcess2"/>
    <dgm:cxn modelId="{68FB6929-E219-4BFA-AA6A-D0A3B2A56C11}" type="presParOf" srcId="{3FAD4FC2-7634-420D-88A7-7FB115CB6B21}" destId="{37F49390-2324-4182-9821-6107CB941091}" srcOrd="0" destOrd="0" presId="urn:microsoft.com/office/officeart/2005/8/layout/lProcess2"/>
    <dgm:cxn modelId="{3F63D752-B0A3-4891-A697-9730B38808DD}" type="presParOf" srcId="{37F49390-2324-4182-9821-6107CB941091}" destId="{D7D39562-5072-43C0-BDE7-8BAB7D6B71DF}" srcOrd="0" destOrd="0" presId="urn:microsoft.com/office/officeart/2005/8/layout/lProcess2"/>
    <dgm:cxn modelId="{732C2B80-3E02-4E44-9D5B-63B8EE795F7A}" type="presParOf" srcId="{37F49390-2324-4182-9821-6107CB941091}" destId="{FB1F11F4-E658-43BC-AA0C-89756F5D4B1F}" srcOrd="1" destOrd="0" presId="urn:microsoft.com/office/officeart/2005/8/layout/lProcess2"/>
    <dgm:cxn modelId="{92911416-87EC-4102-9F49-6B3C4AACE449}" type="presParOf" srcId="{37F49390-2324-4182-9821-6107CB941091}" destId="{76BC1331-9134-4A90-8B17-D89DC93D84B2}" srcOrd="2" destOrd="0" presId="urn:microsoft.com/office/officeart/2005/8/layout/lProcess2"/>
    <dgm:cxn modelId="{3F3615B8-DC21-4D32-8118-DEEDEC4020C6}" type="presParOf" srcId="{37F49390-2324-4182-9821-6107CB941091}" destId="{F8E5B220-66EA-4B7B-8D53-1606EA98CC62}" srcOrd="3" destOrd="0" presId="urn:microsoft.com/office/officeart/2005/8/layout/lProcess2"/>
    <dgm:cxn modelId="{E0A5E60B-1381-49A0-A077-162D7A1FD7F4}" type="presParOf" srcId="{37F49390-2324-4182-9821-6107CB941091}" destId="{15042EF5-7F2F-4F7B-B294-10914D55D7BC}" srcOrd="4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0.40833</cdr:x>
      <cdr:y>0.38889</cdr:y>
    </cdr:from>
    <cdr:to>
      <cdr:x>0.69167</cdr:x>
      <cdr:y>0.44444</cdr:y>
    </cdr:to>
    <cdr:sp macro="" textlink="">
      <cdr:nvSpPr>
        <cdr:cNvPr id="6" name="Двойная стрелка влево/вправо 5"/>
        <cdr:cNvSpPr/>
      </cdr:nvSpPr>
      <cdr:spPr>
        <a:xfrm xmlns:a="http://schemas.openxmlformats.org/drawingml/2006/main">
          <a:off x="3500462" y="2000264"/>
          <a:ext cx="2428892" cy="285752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0.63025</cdr:x>
      <cdr:y>0.14286</cdr:y>
    </cdr:from>
    <cdr:to>
      <cdr:x>0.78069</cdr:x>
      <cdr:y>0.22287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357850" y="714380"/>
          <a:ext cx="1278909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0.60938</cdr:x>
      <cdr:y>0.39189</cdr:y>
    </cdr:from>
    <cdr:to>
      <cdr:x>0.83947</cdr:x>
      <cdr:y>0.4719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72171" y="1931703"/>
          <a:ext cx="2103943" cy="3943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0.40625</cdr:x>
      <cdr:y>0.47826</cdr:y>
    </cdr:from>
    <cdr:to>
      <cdr:x>0.58324</cdr:x>
      <cdr:y>0.55827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3714744" y="2357454"/>
          <a:ext cx="1618397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0.64844</cdr:x>
      <cdr:y>0.55073</cdr:y>
    </cdr:from>
    <cdr:to>
      <cdr:x>0.81658</cdr:x>
      <cdr:y>0.63074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929322" y="2714644"/>
          <a:ext cx="1537472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001156" cy="4429132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бюджета</a:t>
            </a:r>
            <a: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b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b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2019 год</a:t>
            </a:r>
            <a:endParaRPr lang="ru-RU" sz="8000" b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54145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расходов бюджета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сельское поселение»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2019 год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53052302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04088"/>
            <a:ext cx="8572560" cy="10818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– 174,0 тыс.р.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по разделу«ЖКХ»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– 174,0 тыс.р.</a:t>
            </a: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935163"/>
          <a:ext cx="9144000" cy="492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3684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86264" y="4143356"/>
            <a:ext cx="4857736" cy="2714644"/>
          </a:xfrm>
        </p:spPr>
        <p:txBody>
          <a:bodyPr anchor="ctr"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15338" y="6215082"/>
            <a:ext cx="758952" cy="246888"/>
          </a:xfrm>
        </p:spPr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186766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МО «</a:t>
            </a:r>
            <a:r>
              <a:rPr lang="ru-RU" sz="3600" dirty="0" err="1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 сельское поселение» </a:t>
            </a:r>
            <a:endParaRPr lang="ru-RU" sz="36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Показатели бюджета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МО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300" b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rgbClr val="7030A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на 2019 год </a:t>
            </a:r>
            <a:endParaRPr lang="en-US" sz="3300" b="1" dirty="0" smtClean="0">
              <a:solidFill>
                <a:srgbClr val="7030A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43192157"/>
              </p:ext>
            </p:extLst>
          </p:nvPr>
        </p:nvGraphicFramePr>
        <p:xfrm>
          <a:off x="214282" y="178592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71538" y="2143116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тыс.р.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МО«</a:t>
            </a:r>
            <a:r>
              <a:rPr lang="ru-RU" sz="3200" b="1" dirty="0" err="1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sz="36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Структура  налоговых и неналоговых доходов</a:t>
            </a:r>
            <a:b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бюджета</a:t>
            </a:r>
            <a:b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МО «</a:t>
            </a:r>
            <a:r>
              <a:rPr lang="ru-RU" sz="2400" b="1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Черноозер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  <a:r>
              <a:rPr lang="ru-RU" sz="2400" b="1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кое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сельское поселение» на 2019 год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</a:rPr>
              <a:t>всего – 28,5 тыс.р.</a:t>
            </a:r>
            <a:endParaRPr lang="ru-RU" sz="3200" b="1" dirty="0">
              <a:solidFill>
                <a:srgbClr val="0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2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3200" b="1" dirty="0" err="1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Черноозерское</a:t>
            </a:r>
            <a:r>
              <a:rPr lang="ru-RU" sz="32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всего – 1817,8 тыс.р.</a:t>
            </a:r>
            <a:endParaRPr lang="ru-RU" sz="36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1214422"/>
            <a:ext cx="9192038" cy="5643578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4774278"/>
              </p:ext>
            </p:extLst>
          </p:nvPr>
        </p:nvGraphicFramePr>
        <p:xfrm>
          <a:off x="0" y="2071678"/>
          <a:ext cx="9143998" cy="34716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1536"/>
                <a:gridCol w="4214842"/>
                <a:gridCol w="1350550"/>
                <a:gridCol w="1253535"/>
                <a:gridCol w="1253535"/>
              </a:tblGrid>
              <a:tr h="10241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за 2018 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2019 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Рост, тыс.р.</a:t>
                      </a:r>
                    </a:p>
                  </a:txBody>
                  <a:tcPr horzOverflow="overflow"/>
                </a:tc>
              </a:tr>
              <a:tr h="444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979,8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1299,1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+319,3</a:t>
                      </a:r>
                    </a:p>
                  </a:txBody>
                  <a:tcPr horzOverflow="overflow"/>
                </a:tc>
              </a:tr>
              <a:tr h="48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89,0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102,6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+13,6</a:t>
                      </a:r>
                    </a:p>
                  </a:txBody>
                  <a:tcPr horzOverflow="overflow"/>
                </a:tc>
              </a:tr>
              <a:tr h="415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185,7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265,6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+79,9</a:t>
                      </a:r>
                    </a:p>
                  </a:txBody>
                  <a:tcPr horzOverflow="overflow"/>
                </a:tc>
              </a:tr>
              <a:tr h="439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246,0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174,0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-72</a:t>
                      </a:r>
                    </a:p>
                  </a:txBody>
                  <a:tcPr horzOverflow="overflow"/>
                </a:tc>
              </a:tr>
              <a:tr h="625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1500,5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1846,3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+345,8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18679</TotalTime>
  <Words>321</Words>
  <Application>Microsoft Office PowerPoint</Application>
  <PresentationFormat>Экран (4:3)</PresentationFormat>
  <Paragraphs>105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Проект бюджета МУНИЦИПАЛЬНОГО ОБРАЗОВАНИЯ  «Черноозерское сельское поселение» на 2019 год</vt:lpstr>
      <vt:lpstr>Основные задачи бюджетной политики МО «Черноозерское сельское поселение» </vt:lpstr>
      <vt:lpstr>Слайд 3</vt:lpstr>
      <vt:lpstr>Слайд 4</vt:lpstr>
      <vt:lpstr>Показатели бюджета МО «Черноозерское сельское поселение» на 2019 год </vt:lpstr>
      <vt:lpstr>Структура доходной части бюджета  МО«Черноозерское сельское поселение»</vt:lpstr>
      <vt:lpstr>Структура  налоговых и неналоговых доходов бюджета  МО «Черноозерское сельское поселение» на 2019 год всего – 28,5 тыс.р.</vt:lpstr>
      <vt:lpstr>Структура безвозмездных поступлений МО «Черноозерское сельское поселение» всего – 1817,8 тыс.р.</vt:lpstr>
      <vt:lpstr>Слайд 9</vt:lpstr>
      <vt:lpstr>Структура расходов бюджета МО «Черноозерское сельское поселение» на 2019 год (в разрезе отраслей)</vt:lpstr>
      <vt:lpstr>Жилищно-коммунальное хозяйство (всего – 174,0 тыс.р.) </vt:lpstr>
      <vt:lpstr>Расходы по разделу«ЖКХ» всего – 174,0 тыс.р.</vt:lpstr>
      <vt:lpstr>Слайд 13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 7</cp:lastModifiedBy>
  <cp:revision>1464</cp:revision>
  <dcterms:created xsi:type="dcterms:W3CDTF">2006-11-28T05:15:39Z</dcterms:created>
  <dcterms:modified xsi:type="dcterms:W3CDTF">2018-11-28T11:32:20Z</dcterms:modified>
</cp:coreProperties>
</file>