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drawings/drawing2.xml" ContentType="application/vnd.openxmlformats-officedocument.drawingml.chartshapes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charts/chart6.xml" ContentType="application/vnd.openxmlformats-officedocument.drawingml.chart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87" r:id="rId1"/>
  </p:sldMasterIdLst>
  <p:notesMasterIdLst>
    <p:notesMasterId r:id="rId16"/>
  </p:notesMasterIdLst>
  <p:handoutMasterIdLst>
    <p:handoutMasterId r:id="rId17"/>
  </p:handoutMasterIdLst>
  <p:sldIdLst>
    <p:sldId id="256" r:id="rId2"/>
    <p:sldId id="453" r:id="rId3"/>
    <p:sldId id="454" r:id="rId4"/>
    <p:sldId id="455" r:id="rId5"/>
    <p:sldId id="376" r:id="rId6"/>
    <p:sldId id="456" r:id="rId7"/>
    <p:sldId id="436" r:id="rId8"/>
    <p:sldId id="450" r:id="rId9"/>
    <p:sldId id="440" r:id="rId10"/>
    <p:sldId id="396" r:id="rId11"/>
    <p:sldId id="458" r:id="rId12"/>
    <p:sldId id="457" r:id="rId13"/>
    <p:sldId id="442" r:id="rId14"/>
    <p:sldId id="265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000099"/>
    <a:srgbClr val="000000"/>
    <a:srgbClr val="70A8B0"/>
    <a:srgbClr val="EAEAEA"/>
    <a:srgbClr val="C4D2F8"/>
    <a:srgbClr val="FEC4BE"/>
    <a:srgbClr val="FF9900"/>
    <a:srgbClr val="04171A"/>
    <a:srgbClr val="73F1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446" autoAdjust="0"/>
    <p:restoredTop sz="98649" autoAdjust="0"/>
  </p:normalViewPr>
  <p:slideViewPr>
    <p:cSldViewPr>
      <p:cViewPr>
        <p:scale>
          <a:sx n="87" d="100"/>
          <a:sy n="87" d="100"/>
        </p:scale>
        <p:origin x="-204" y="-4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5" d="100"/>
          <a:sy n="75" d="100"/>
        </p:scale>
        <p:origin x="-1644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3"/>
      <c:hPercent val="57"/>
      <c:rotY val="21"/>
      <c:depthPercent val="80"/>
      <c:rAngAx val="1"/>
    </c:view3D>
    <c:floor>
      <c:thickness val="0"/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thickness val="0"/>
      <c:spPr>
        <a:ln w="25400">
          <a:noFill/>
        </a:ln>
      </c:spPr>
    </c:sideWall>
    <c:backWall>
      <c:thickness val="0"/>
    </c:backWall>
    <c:plotArea>
      <c:layout>
        <c:manualLayout>
          <c:layoutTarget val="inner"/>
          <c:xMode val="edge"/>
          <c:yMode val="edge"/>
          <c:x val="5.8916856104284036E-2"/>
          <c:y val="0.13698032795405518"/>
          <c:w val="0.92574144236157729"/>
          <c:h val="0.74623199327809631"/>
        </c:manualLayout>
      </c:layout>
      <c:bar3DChart>
        <c:barDir val="col"/>
        <c:grouping val="stacked"/>
        <c:varyColors val="0"/>
        <c:ser>
          <c:idx val="0"/>
          <c:order val="0"/>
          <c:spPr>
            <a:solidFill>
              <a:srgbClr val="CC99FF"/>
            </a:solidFill>
            <a:ln w="19284">
              <a:solidFill>
                <a:schemeClr val="tx1"/>
              </a:solidFill>
              <a:prstDash val="solid"/>
            </a:ln>
          </c:spPr>
          <c:invertIfNegative val="0"/>
          <c:dPt>
            <c:idx val="0"/>
            <c:invertIfNegative val="0"/>
            <c:bubble3D val="0"/>
            <c:spPr>
              <a:solidFill>
                <a:srgbClr val="00FF00"/>
              </a:solidFill>
              <a:ln w="19284">
                <a:solidFill>
                  <a:schemeClr val="tx1"/>
                </a:solidFill>
                <a:prstDash val="solid"/>
              </a:ln>
            </c:spPr>
          </c:dPt>
          <c:dPt>
            <c:idx val="1"/>
            <c:invertIfNegative val="0"/>
            <c:bubble3D val="0"/>
            <c:spPr>
              <a:solidFill>
                <a:srgbClr val="FF6600"/>
              </a:solidFill>
              <a:ln w="19284">
                <a:solidFill>
                  <a:schemeClr val="tx1"/>
                </a:solidFill>
                <a:prstDash val="solid"/>
              </a:ln>
            </c:spPr>
          </c:dPt>
          <c:dLbls>
            <c:dLbl>
              <c:idx val="0"/>
              <c:layout>
                <c:manualLayout>
                  <c:x val="1.6736401673640221E-2"/>
                  <c:y val="-1.94421183642292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2315202231520729E-2"/>
                  <c:y val="-3.15934423418722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solidFill>
                      <a:srgbClr val="000000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Sheet1!$A$1:$B$1</c:f>
              <c:strCache>
                <c:ptCount val="2"/>
                <c:pt idx="0">
                  <c:v>Доходы</c:v>
                </c:pt>
                <c:pt idx="1">
                  <c:v>Расходы</c:v>
                </c:pt>
              </c:strCache>
            </c:strRef>
          </c:cat>
          <c:val>
            <c:numRef>
              <c:f>Sheet1!$A$2:$B$2</c:f>
              <c:numCache>
                <c:formatCode>#,##0.0</c:formatCode>
                <c:ptCount val="2"/>
                <c:pt idx="0">
                  <c:v>6300.4</c:v>
                </c:pt>
                <c:pt idx="1">
                  <c:v>6300.4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gapDepth val="0"/>
        <c:shape val="cylinder"/>
        <c:axId val="91563136"/>
        <c:axId val="91564672"/>
        <c:axId val="0"/>
      </c:bar3DChart>
      <c:catAx>
        <c:axId val="915631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4821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2353" b="1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9156467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91564672"/>
        <c:scaling>
          <c:orientation val="minMax"/>
          <c:max val="6500"/>
          <c:min val="3000"/>
        </c:scaling>
        <c:delete val="0"/>
        <c:axPos val="l"/>
        <c:majorGridlines>
          <c:spPr>
            <a:ln w="19284">
              <a:solidFill>
                <a:srgbClr val="FFFFFF"/>
              </a:solidFill>
              <a:prstDash val="solid"/>
            </a:ln>
          </c:spPr>
        </c:majorGridlines>
        <c:numFmt formatCode="#,##0.0" sourceLinked="1"/>
        <c:majorTickMark val="out"/>
        <c:minorTickMark val="none"/>
        <c:tickLblPos val="nextTo"/>
        <c:spPr>
          <a:ln w="4821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600" b="1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91563136"/>
        <c:crosses val="autoZero"/>
        <c:crossBetween val="between"/>
        <c:majorUnit val="500"/>
        <c:minorUnit val="500"/>
      </c:valAx>
      <c:spPr>
        <a:noFill/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2581" b="1" i="0" u="none" strike="noStrike" baseline="0">
          <a:solidFill>
            <a:schemeClr val="tx1"/>
          </a:solidFill>
          <a:latin typeface="Times New Roman"/>
          <a:ea typeface="Times New Roman"/>
          <a:cs typeface="Times New Roman"/>
        </a:defRPr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  <c:spPr>
        <a:solidFill>
          <a:srgbClr val="C4D2F8"/>
        </a:solidFill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5591523281813154E-2"/>
          <c:y val="4.1084995638392796E-2"/>
          <c:w val="0.66014459998055863"/>
          <c:h val="0.61999340689934013"/>
        </c:manualLayout>
      </c:layout>
      <c:bar3DChart>
        <c:barDir val="col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и неналоговые доходы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dLbls>
            <c:dLbl>
              <c:idx val="0"/>
              <c:layout>
                <c:manualLayout>
                  <c:x val="9.2592592592593247E-3"/>
                  <c:y val="0.157285774918286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5432098765432146E-2"/>
                  <c:y val="0.1041591438719821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3888767376300185E-2"/>
                  <c:y val="0.1408132751421199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chemeClr val="accent4">
                  <a:lumMod val="60000"/>
                  <a:lumOff val="40000"/>
                </a:schemeClr>
              </a:solidFill>
            </c:spPr>
            <c:txPr>
              <a:bodyPr/>
              <a:lstStyle/>
              <a:p>
                <a:pPr>
                  <a:defRPr sz="2400" b="1">
                    <a:solidFill>
                      <a:srgbClr val="000099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План 2019</c:v>
                </c:pt>
                <c:pt idx="1">
                  <c:v>Ожидаемое исполнение за 2019</c:v>
                </c:pt>
                <c:pt idx="2">
                  <c:v>План 2020</c:v>
                </c:pt>
              </c:strCache>
            </c:strRef>
          </c:cat>
          <c:val>
            <c:numRef>
              <c:f>Лист1!$B$2:$B$4</c:f>
              <c:numCache>
                <c:formatCode>0.0</c:formatCode>
                <c:ptCount val="3"/>
                <c:pt idx="0">
                  <c:v>3593.3</c:v>
                </c:pt>
                <c:pt idx="1">
                  <c:v>3100.7</c:v>
                </c:pt>
                <c:pt idx="2">
                  <c:v>3999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dLbls>
            <c:dLbl>
              <c:idx val="0"/>
              <c:layout>
                <c:manualLayout>
                  <c:x val="1.0802469135802526E-2"/>
                  <c:y val="9.095471697167572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9.2592592592593247E-3"/>
                  <c:y val="-4.24872255826886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5431977252843395E-2"/>
                  <c:y val="-6.898151175196272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chemeClr val="bg1">
                  <a:lumMod val="90000"/>
                </a:schemeClr>
              </a:solidFill>
            </c:spPr>
            <c:txPr>
              <a:bodyPr/>
              <a:lstStyle/>
              <a:p>
                <a:pPr>
                  <a:defRPr sz="2400" b="1">
                    <a:solidFill>
                      <a:schemeClr val="bg1">
                        <a:lumMod val="25000"/>
                      </a:schemeClr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План 2019</c:v>
                </c:pt>
                <c:pt idx="1">
                  <c:v>Ожидаемое исполнение за 2019</c:v>
                </c:pt>
                <c:pt idx="2">
                  <c:v>План 2020</c:v>
                </c:pt>
              </c:strCache>
            </c:strRef>
          </c:cat>
          <c:val>
            <c:numRef>
              <c:f>Лист1!$C$2:$C$4</c:f>
              <c:numCache>
                <c:formatCode>0.0</c:formatCode>
                <c:ptCount val="3"/>
                <c:pt idx="0">
                  <c:v>1293.5999999999999</c:v>
                </c:pt>
                <c:pt idx="1">
                  <c:v>2766.9</c:v>
                </c:pt>
                <c:pt idx="2">
                  <c:v>2301.4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89733760"/>
        <c:axId val="89751936"/>
        <c:axId val="0"/>
      </c:bar3DChart>
      <c:catAx>
        <c:axId val="8973376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2000" b="1">
                <a:solidFill>
                  <a:schemeClr val="bg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89751936"/>
        <c:crosses val="autoZero"/>
        <c:auto val="1"/>
        <c:lblAlgn val="ctr"/>
        <c:lblOffset val="100"/>
        <c:noMultiLvlLbl val="0"/>
      </c:catAx>
      <c:valAx>
        <c:axId val="89751936"/>
        <c:scaling>
          <c:orientation val="minMax"/>
          <c:max val="1"/>
          <c:min val="0"/>
        </c:scaling>
        <c:delete val="0"/>
        <c:axPos val="l"/>
        <c:majorGridlines/>
        <c:numFmt formatCode="0%" sourceLinked="0"/>
        <c:majorTickMark val="out"/>
        <c:minorTickMark val="none"/>
        <c:tickLblPos val="nextTo"/>
        <c:txPr>
          <a:bodyPr/>
          <a:lstStyle/>
          <a:p>
            <a:pPr>
              <a:defRPr sz="1600" b="1">
                <a:solidFill>
                  <a:schemeClr val="bg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89733760"/>
        <c:crosses val="autoZero"/>
        <c:crossBetween val="between"/>
        <c:majorUnit val="0.2"/>
        <c:minorUnit val="0.2"/>
      </c:valAx>
    </c:plotArea>
    <c:legend>
      <c:legendPos val="r"/>
      <c:layout>
        <c:manualLayout>
          <c:xMode val="edge"/>
          <c:yMode val="edge"/>
          <c:x val="0.7557361232623695"/>
          <c:y val="0.19595542662988438"/>
          <c:w val="0.23500461747837079"/>
          <c:h val="0.45474351266460827"/>
        </c:manualLayout>
      </c:layout>
      <c:overlay val="0"/>
      <c:txPr>
        <a:bodyPr/>
        <a:lstStyle/>
        <a:p>
          <a:pPr>
            <a:defRPr sz="1600">
              <a:solidFill>
                <a:schemeClr val="bg1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.24590633202399625"/>
          <c:w val="0.67817040086192493"/>
          <c:h val="0.6003455543868321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spPr>
              <a:solidFill>
                <a:srgbClr val="FEC4BE"/>
              </a:solidFill>
            </c:spPr>
          </c:dPt>
          <c:dPt>
            <c:idx val="1"/>
            <c:bubble3D val="0"/>
            <c:spPr>
              <a:solidFill>
                <a:srgbClr val="FF9900"/>
              </a:solidFill>
            </c:spPr>
          </c:dPt>
          <c:dPt>
            <c:idx val="2"/>
            <c:bubble3D val="0"/>
            <c:spPr>
              <a:solidFill>
                <a:srgbClr val="FFFF00"/>
              </a:solidFill>
            </c:spPr>
          </c:dPt>
          <c:dPt>
            <c:idx val="3"/>
            <c:bubble3D val="0"/>
            <c:spPr>
              <a:solidFill>
                <a:srgbClr val="7030A0"/>
              </a:solidFill>
            </c:spPr>
          </c:dPt>
          <c:dPt>
            <c:idx val="4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5"/>
            <c:bubble3D val="0"/>
            <c:spPr>
              <a:solidFill>
                <a:srgbClr val="FFC000"/>
              </a:solidFill>
            </c:spPr>
          </c:dPt>
          <c:dLbls>
            <c:dLbl>
              <c:idx val="0"/>
              <c:layout>
                <c:manualLayout>
                  <c:x val="-4.4153543307086623E-2"/>
                  <c:y val="6.5953122597225758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0.13750656167978967"/>
                  <c:y val="-0.355046601901568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6.5016896325459331E-2"/>
                  <c:y val="5.5812324844731892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6.031277340332494E-4"/>
                  <c:y val="-1.100260123452136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4"/>
              <c:delete val="1"/>
            </c:dLbl>
            <c:dLbl>
              <c:idx val="5"/>
              <c:layout>
                <c:manualLayout>
                  <c:x val="3.3128062117235346E-2"/>
                  <c:y val="-2.4067606941331973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3200" b="1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Лист1!$A$2:$A$7</c:f>
              <c:strCache>
                <c:ptCount val="6"/>
                <c:pt idx="0">
                  <c:v>НДФЛ</c:v>
                </c:pt>
                <c:pt idx="1">
                  <c:v>Земельный налог</c:v>
                </c:pt>
                <c:pt idx="2">
                  <c:v>Налог на имущество физических лиц</c:v>
                </c:pt>
                <c:pt idx="3">
                  <c:v>Аренда имущества, составляющего казну поселения</c:v>
                </c:pt>
                <c:pt idx="4">
                  <c:v>Госпошлина</c:v>
                </c:pt>
                <c:pt idx="5">
                  <c:v>Доходы от продажи земельных участков после разграничения собственности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618</c:v>
                </c:pt>
                <c:pt idx="1">
                  <c:v>2746</c:v>
                </c:pt>
                <c:pt idx="2">
                  <c:v>500</c:v>
                </c:pt>
                <c:pt idx="3">
                  <c:v>76</c:v>
                </c:pt>
                <c:pt idx="4">
                  <c:v>9</c:v>
                </c:pt>
                <c:pt idx="5">
                  <c:v>50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legend>
      <c:legendPos val="r"/>
      <c:legendEntry>
        <c:idx val="5"/>
        <c:delete val="1"/>
      </c:legendEntry>
      <c:layout/>
      <c:overlay val="0"/>
      <c:txPr>
        <a:bodyPr/>
        <a:lstStyle/>
        <a:p>
          <a:pPr>
            <a:defRPr sz="1400">
              <a:solidFill>
                <a:srgbClr val="04171A"/>
              </a:solidFill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1739088169534363E-2"/>
          <c:y val="0.12904593459252386"/>
          <c:w val="0.59274411879070676"/>
          <c:h val="0.8113475600629358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rgbClr val="FFFF00"/>
              </a:solidFill>
            </c:spPr>
          </c:dPt>
          <c:dPt>
            <c:idx val="1"/>
            <c:bubble3D val="0"/>
            <c:spPr>
              <a:solidFill>
                <a:srgbClr val="FEC4BE"/>
              </a:solidFill>
            </c:spPr>
          </c:dPt>
          <c:dLbls>
            <c:dLbl>
              <c:idx val="0"/>
              <c:layout>
                <c:manualLayout>
                  <c:x val="2.8473194322931848E-2"/>
                  <c:y val="1.6302774137093277E-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0.15672778749878491"/>
                  <c:y val="3.9338530203303981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5.2341426071741033E-2"/>
                  <c:y val="-0.23264965415838068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0.11207561728395089"/>
                  <c:y val="-0.14349220640369195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2800" b="1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Лист1!$A$2:$A$5</c:f>
              <c:strCache>
                <c:ptCount val="4"/>
                <c:pt idx="0">
                  <c:v>Дотация на выравнивание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Межбюджетные трансферты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56.2</c:v>
                </c:pt>
                <c:pt idx="1">
                  <c:v>924.3</c:v>
                </c:pt>
                <c:pt idx="2">
                  <c:v>97.8</c:v>
                </c:pt>
                <c:pt idx="3">
                  <c:v>1223.0999999999999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70134793914649562"/>
          <c:y val="0.23687548084184884"/>
          <c:w val="0.2893928015942473"/>
          <c:h val="0.52624881049665362"/>
        </c:manualLayout>
      </c:layout>
      <c:overlay val="0"/>
      <c:txPr>
        <a:bodyPr/>
        <a:lstStyle/>
        <a:p>
          <a:pPr>
            <a:defRPr>
              <a:solidFill>
                <a:srgbClr val="000000"/>
              </a:solidFill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25"/>
      <c:hPercent val="50"/>
      <c:rotY val="23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spPr>
            <a:solidFill>
              <a:schemeClr val="accent1"/>
            </a:solidFill>
            <a:ln w="27180">
              <a:noFill/>
            </a:ln>
          </c:spPr>
          <c:dPt>
            <c:idx val="0"/>
            <c:bubble3D val="0"/>
            <c:spPr>
              <a:solidFill>
                <a:srgbClr val="C00000"/>
              </a:solidFill>
              <a:ln w="27180">
                <a:noFill/>
              </a:ln>
            </c:spPr>
          </c:dPt>
          <c:dPt>
            <c:idx val="1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  <a:ln w="27180">
                <a:noFill/>
              </a:ln>
            </c:spPr>
          </c:dPt>
          <c:dPt>
            <c:idx val="2"/>
            <c:bubble3D val="0"/>
            <c:spPr>
              <a:solidFill>
                <a:srgbClr val="92D050"/>
              </a:solidFill>
              <a:ln w="27180">
                <a:noFill/>
              </a:ln>
            </c:spPr>
          </c:dPt>
          <c:dPt>
            <c:idx val="3"/>
            <c:bubble3D val="0"/>
            <c:spPr>
              <a:solidFill>
                <a:srgbClr val="FFFF66"/>
              </a:solidFill>
              <a:ln w="27180">
                <a:noFill/>
              </a:ln>
            </c:spPr>
          </c:dPt>
          <c:dPt>
            <c:idx val="4"/>
            <c:bubble3D val="0"/>
            <c:spPr>
              <a:solidFill>
                <a:srgbClr val="00B0F0"/>
              </a:solidFill>
              <a:ln w="27180">
                <a:noFill/>
              </a:ln>
            </c:spPr>
          </c:dPt>
          <c:dPt>
            <c:idx val="5"/>
            <c:bubble3D val="0"/>
            <c:spPr>
              <a:solidFill>
                <a:srgbClr val="FF0000"/>
              </a:solidFill>
              <a:ln w="27180">
                <a:noFill/>
              </a:ln>
            </c:spPr>
          </c:dPt>
          <c:dLbls>
            <c:dLbl>
              <c:idx val="0"/>
              <c:layout>
                <c:manualLayout>
                  <c:x val="0.10862849956255469"/>
                  <c:y val="-2.3474193867132176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8.0673665791776566E-3"/>
                  <c:y val="0.12003268996409867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5.1117891513560804E-2"/>
                  <c:y val="-0.2047618655512013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3.6037839020122642E-2"/>
                  <c:y val="5.9953352985738423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5"/>
              <c:delete val="1"/>
            </c:dLbl>
            <c:dLbl>
              <c:idx val="6"/>
              <c:delete val="1"/>
            </c:dLbl>
            <c:txPr>
              <a:bodyPr/>
              <a:lstStyle/>
              <a:p>
                <a:pPr>
                  <a:defRPr sz="280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Sheet1!$A$1:$G$1</c:f>
              <c:strCache>
                <c:ptCount val="5"/>
                <c:pt idx="0">
                  <c:v>ЖКХ </c:v>
                </c:pt>
                <c:pt idx="1">
                  <c:v>Национальная экономика</c:v>
                </c:pt>
                <c:pt idx="2">
                  <c:v>Общегосударственные вопросы</c:v>
                </c:pt>
                <c:pt idx="3">
                  <c:v>Социальная политика </c:v>
                </c:pt>
                <c:pt idx="4">
                  <c:v>Национальная оборона</c:v>
                </c:pt>
              </c:strCache>
            </c:strRef>
          </c:cat>
          <c:val>
            <c:numRef>
              <c:f>Sheet1!$A$2:$G$2</c:f>
              <c:numCache>
                <c:formatCode>0.0</c:formatCode>
                <c:ptCount val="7"/>
                <c:pt idx="0">
                  <c:v>1383.1</c:v>
                </c:pt>
                <c:pt idx="1">
                  <c:v>2097.1999999999998</c:v>
                </c:pt>
                <c:pt idx="2">
                  <c:v>2659.5</c:v>
                </c:pt>
                <c:pt idx="3">
                  <c:v>62.8</c:v>
                </c:pt>
                <c:pt idx="4">
                  <c:v>97.8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 w="25396">
          <a:noFill/>
        </a:ln>
      </c:spPr>
    </c:plotArea>
    <c:legend>
      <c:legendPos val="r"/>
      <c:legendEntry>
        <c:idx val="5"/>
        <c:delete val="1"/>
      </c:legendEntry>
      <c:legendEntry>
        <c:idx val="6"/>
        <c:delete val="1"/>
      </c:legendEntry>
      <c:layout/>
      <c:overlay val="0"/>
      <c:txPr>
        <a:bodyPr/>
        <a:lstStyle/>
        <a:p>
          <a:pPr>
            <a:defRPr sz="1400">
              <a:solidFill>
                <a:srgbClr val="04171A"/>
              </a:solidFill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070" b="0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0101219986390578E-2"/>
          <c:y val="0.10209750566893426"/>
          <c:w val="0.53956680762126719"/>
          <c:h val="0.7958049886621316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FEC4BE"/>
            </a:solidFill>
          </c:spPr>
          <c:dPt>
            <c:idx val="0"/>
            <c:bubble3D val="0"/>
            <c:explosion val="3"/>
            <c:spPr>
              <a:solidFill>
                <a:srgbClr val="000099"/>
              </a:solidFill>
            </c:spPr>
          </c:dPt>
          <c:dPt>
            <c:idx val="1"/>
            <c:bubble3D val="0"/>
            <c:spPr>
              <a:solidFill>
                <a:srgbClr val="70A8B0"/>
              </a:solidFill>
            </c:spPr>
          </c:dPt>
          <c:dPt>
            <c:idx val="2"/>
            <c:bubble3D val="0"/>
            <c:spPr>
              <a:solidFill>
                <a:srgbClr val="C00000"/>
              </a:solidFill>
            </c:spPr>
          </c:dPt>
          <c:dLbls>
            <c:dLbl>
              <c:idx val="0"/>
              <c:layout>
                <c:manualLayout>
                  <c:x val="-0.16721371634101292"/>
                  <c:y val="2.9803854875283451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3.8580246913580245E-2"/>
                  <c:y val="-0.21237244897959184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0.12249210168173477"/>
                  <c:y val="-0.17494886018412026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3200" b="1">
                    <a:solidFill>
                      <a:srgbClr val="FF9900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Акцизы</c:v>
                </c:pt>
                <c:pt idx="1">
                  <c:v>Средства местного бюджета</c:v>
                </c:pt>
                <c:pt idx="2">
                  <c:v>Финансовая помощь поселениям на осуществление "дорожной деятельности" (переданные полномочия)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423.1</c:v>
                </c:pt>
                <c:pt idx="1">
                  <c:v>21.2</c:v>
                </c:pt>
                <c:pt idx="2" formatCode="0.0">
                  <c:v>700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</c:pie3DChart>
    </c:plotArea>
    <c:legend>
      <c:legendPos val="r"/>
      <c:layout>
        <c:manualLayout>
          <c:xMode val="edge"/>
          <c:yMode val="edge"/>
          <c:x val="0.57227702439972783"/>
          <c:y val="0.20748765730092494"/>
          <c:w val="0.41692050646447137"/>
          <c:h val="0.52241524943310669"/>
        </c:manualLayout>
      </c:layout>
      <c:overlay val="0"/>
      <c:txPr>
        <a:bodyPr/>
        <a:lstStyle/>
        <a:p>
          <a:pPr>
            <a:defRPr sz="1400">
              <a:solidFill>
                <a:srgbClr val="04171A"/>
              </a:solidFill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01745A6-8214-47F3-9BBC-12D3BF5AD0E6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DB274CD-A101-4B79-926A-D964F9BCD184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1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8A687D13-B278-4EFF-8147-E774B570581C}" type="parTrans" cxnId="{22FDEAFA-5685-4D03-9E2E-FDDFDB73E8DA}">
      <dgm:prSet/>
      <dgm:spPr/>
      <dgm:t>
        <a:bodyPr/>
        <a:lstStyle/>
        <a:p>
          <a:endParaRPr lang="ru-RU"/>
        </a:p>
      </dgm:t>
    </dgm:pt>
    <dgm:pt modelId="{7A51EE02-076D-4B3E-B3AF-25A21144F08A}" type="sibTrans" cxnId="{22FDEAFA-5685-4D03-9E2E-FDDFDB73E8DA}">
      <dgm:prSet/>
      <dgm:spPr/>
      <dgm:t>
        <a:bodyPr/>
        <a:lstStyle/>
        <a:p>
          <a:endParaRPr lang="ru-RU"/>
        </a:p>
      </dgm:t>
    </dgm:pt>
    <dgm:pt modelId="{BE14A0F0-ABE0-4573-84A1-A10073F3F274}">
      <dgm:prSet phldrT="[Текст]" custT="1"/>
      <dgm:spPr/>
      <dgm:t>
        <a:bodyPr/>
        <a:lstStyle/>
        <a:p>
          <a:r>
            <a:rPr lang="ru-RU" sz="2000" dirty="0" smtClean="0">
              <a:solidFill>
                <a:srgbClr val="030F11"/>
              </a:solidFill>
              <a:latin typeface="Times New Roman" pitchFamily="18" charset="0"/>
              <a:cs typeface="Times New Roman" pitchFamily="18" charset="0"/>
            </a:rPr>
            <a:t>создание условий для повышения качества предоставления муниципальных услуг;</a:t>
          </a:r>
          <a:endParaRPr lang="ru-RU" sz="2000" dirty="0">
            <a:solidFill>
              <a:srgbClr val="030F11"/>
            </a:solidFill>
            <a:latin typeface="Times New Roman" pitchFamily="18" charset="0"/>
            <a:cs typeface="Times New Roman" pitchFamily="18" charset="0"/>
          </a:endParaRPr>
        </a:p>
      </dgm:t>
    </dgm:pt>
    <dgm:pt modelId="{AC23380F-C743-43DE-9DDD-6359014D9E85}" type="parTrans" cxnId="{5AC8D477-4A38-4F54-A0C8-DAD6E75CE3AC}">
      <dgm:prSet/>
      <dgm:spPr/>
      <dgm:t>
        <a:bodyPr/>
        <a:lstStyle/>
        <a:p>
          <a:endParaRPr lang="ru-RU"/>
        </a:p>
      </dgm:t>
    </dgm:pt>
    <dgm:pt modelId="{CF4C5302-EF6B-4142-88BE-1884D1406B45}" type="sibTrans" cxnId="{5AC8D477-4A38-4F54-A0C8-DAD6E75CE3AC}">
      <dgm:prSet/>
      <dgm:spPr/>
      <dgm:t>
        <a:bodyPr/>
        <a:lstStyle/>
        <a:p>
          <a:endParaRPr lang="ru-RU"/>
        </a:p>
      </dgm:t>
    </dgm:pt>
    <dgm:pt modelId="{1B8A8099-0388-4550-930E-1C63BF6DB27F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2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3899F5F0-385C-425B-B4C2-4B822597B1B9}" type="parTrans" cxnId="{D74F5BE8-B187-43FC-BADB-EF9377E77694}">
      <dgm:prSet/>
      <dgm:spPr/>
      <dgm:t>
        <a:bodyPr/>
        <a:lstStyle/>
        <a:p>
          <a:endParaRPr lang="ru-RU"/>
        </a:p>
      </dgm:t>
    </dgm:pt>
    <dgm:pt modelId="{964E9E40-E825-4EFB-B606-73294BE4B0F1}" type="sibTrans" cxnId="{D74F5BE8-B187-43FC-BADB-EF9377E77694}">
      <dgm:prSet/>
      <dgm:spPr/>
      <dgm:t>
        <a:bodyPr/>
        <a:lstStyle/>
        <a:p>
          <a:endParaRPr lang="ru-RU"/>
        </a:p>
      </dgm:t>
    </dgm:pt>
    <dgm:pt modelId="{1EF374FE-63D4-4A32-A5B2-0BB9451003B0}">
      <dgm:prSet phldrT="[Текст]" custT="1"/>
      <dgm:spPr/>
      <dgm:t>
        <a:bodyPr/>
        <a:lstStyle/>
        <a:p>
          <a:r>
            <a:rPr lang="ru-RU" sz="2000" dirty="0" smtClean="0">
              <a:solidFill>
                <a:srgbClr val="030F11"/>
              </a:solidFill>
              <a:latin typeface="Times New Roman" pitchFamily="18" charset="0"/>
              <a:cs typeface="Times New Roman" pitchFamily="18" charset="0"/>
            </a:rPr>
            <a:t>обеспечение сбалансированности и устойчивости бюджета;</a:t>
          </a:r>
          <a:endParaRPr lang="ru-RU" sz="2000" dirty="0">
            <a:solidFill>
              <a:srgbClr val="030F1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D2B2C71-0D47-448A-BE01-1841D073C176}" type="parTrans" cxnId="{FDC7B8E2-0057-4F9C-A5E5-D875C8758817}">
      <dgm:prSet/>
      <dgm:spPr/>
      <dgm:t>
        <a:bodyPr/>
        <a:lstStyle/>
        <a:p>
          <a:endParaRPr lang="ru-RU"/>
        </a:p>
      </dgm:t>
    </dgm:pt>
    <dgm:pt modelId="{DC210DB9-3B4A-4528-A04D-D15A94F5AA74}" type="sibTrans" cxnId="{FDC7B8E2-0057-4F9C-A5E5-D875C8758817}">
      <dgm:prSet/>
      <dgm:spPr/>
      <dgm:t>
        <a:bodyPr/>
        <a:lstStyle/>
        <a:p>
          <a:endParaRPr lang="ru-RU"/>
        </a:p>
      </dgm:t>
    </dgm:pt>
    <dgm:pt modelId="{02F0F8B6-22B9-4BE2-BA7F-0EA942929B8B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3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001B0758-93B9-4518-B27F-FFEC80A62B14}" type="parTrans" cxnId="{454F776A-4C33-45D6-839E-4670D4C8CA40}">
      <dgm:prSet/>
      <dgm:spPr/>
      <dgm:t>
        <a:bodyPr/>
        <a:lstStyle/>
        <a:p>
          <a:endParaRPr lang="ru-RU"/>
        </a:p>
      </dgm:t>
    </dgm:pt>
    <dgm:pt modelId="{D0D89B41-B38E-4B41-8CA6-31C2D66692F3}" type="sibTrans" cxnId="{454F776A-4C33-45D6-839E-4670D4C8CA40}">
      <dgm:prSet/>
      <dgm:spPr/>
      <dgm:t>
        <a:bodyPr/>
        <a:lstStyle/>
        <a:p>
          <a:endParaRPr lang="ru-RU"/>
        </a:p>
      </dgm:t>
    </dgm:pt>
    <dgm:pt modelId="{826E079F-BAF6-482A-9EC3-0362700B2019}">
      <dgm:prSet phldrT="[Текст]" custT="1"/>
      <dgm:spPr/>
      <dgm:t>
        <a:bodyPr/>
        <a:lstStyle/>
        <a:p>
          <a:r>
            <a:rPr lang="ru-RU" sz="2000" dirty="0" smtClean="0">
              <a:solidFill>
                <a:srgbClr val="030F11"/>
              </a:solidFill>
              <a:latin typeface="Times New Roman" pitchFamily="18" charset="0"/>
              <a:cs typeface="Times New Roman" pitchFamily="18" charset="0"/>
            </a:rPr>
            <a:t>повышение прозрачности и открытости в рамках ЕИС «Электронный бюджет».</a:t>
          </a:r>
          <a:endParaRPr lang="ru-RU" sz="2000" dirty="0">
            <a:solidFill>
              <a:srgbClr val="030F11"/>
            </a:solidFill>
            <a:latin typeface="Times New Roman" pitchFamily="18" charset="0"/>
            <a:cs typeface="Times New Roman" pitchFamily="18" charset="0"/>
          </a:endParaRPr>
        </a:p>
      </dgm:t>
    </dgm:pt>
    <dgm:pt modelId="{AD993696-893F-4F4F-9072-61B80E78FDA2}" type="parTrans" cxnId="{7173A6BE-C668-4163-A7C0-226CE025833C}">
      <dgm:prSet/>
      <dgm:spPr/>
      <dgm:t>
        <a:bodyPr/>
        <a:lstStyle/>
        <a:p>
          <a:endParaRPr lang="ru-RU"/>
        </a:p>
      </dgm:t>
    </dgm:pt>
    <dgm:pt modelId="{0CCFE229-CD91-4EF5-8E08-030CDA743A20}" type="sibTrans" cxnId="{7173A6BE-C668-4163-A7C0-226CE025833C}">
      <dgm:prSet/>
      <dgm:spPr/>
      <dgm:t>
        <a:bodyPr/>
        <a:lstStyle/>
        <a:p>
          <a:endParaRPr lang="ru-RU"/>
        </a:p>
      </dgm:t>
    </dgm:pt>
    <dgm:pt modelId="{35320DCE-79FC-4115-B4E0-C853B76EF0A6}" type="pres">
      <dgm:prSet presAssocID="{C01745A6-8214-47F3-9BBC-12D3BF5AD0E6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063059B-0D47-41D4-9EEA-F77598B00C61}" type="pres">
      <dgm:prSet presAssocID="{9DB274CD-A101-4B79-926A-D964F9BCD184}" presName="composite" presStyleCnt="0"/>
      <dgm:spPr/>
    </dgm:pt>
    <dgm:pt modelId="{D0DC0653-6F0F-42E8-9EC5-DC24385A9A47}" type="pres">
      <dgm:prSet presAssocID="{9DB274CD-A101-4B79-926A-D964F9BCD184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EEC509-4568-483B-956A-2B89F9BE25C5}" type="pres">
      <dgm:prSet presAssocID="{9DB274CD-A101-4B79-926A-D964F9BCD184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B39F3D-A95B-43AC-BEF7-51EDAF2EA89F}" type="pres">
      <dgm:prSet presAssocID="{7A51EE02-076D-4B3E-B3AF-25A21144F08A}" presName="sp" presStyleCnt="0"/>
      <dgm:spPr/>
    </dgm:pt>
    <dgm:pt modelId="{7E55D60F-E138-42B3-A375-5F63F235CB61}" type="pres">
      <dgm:prSet presAssocID="{1B8A8099-0388-4550-930E-1C63BF6DB27F}" presName="composite" presStyleCnt="0"/>
      <dgm:spPr/>
    </dgm:pt>
    <dgm:pt modelId="{F2A8CB4D-BADF-4ABB-9783-1E8DB6FA0279}" type="pres">
      <dgm:prSet presAssocID="{1B8A8099-0388-4550-930E-1C63BF6DB27F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7ACC9F-C8B5-4918-A500-E619943F6081}" type="pres">
      <dgm:prSet presAssocID="{1B8A8099-0388-4550-930E-1C63BF6DB27F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B15125-83F4-47A3-9C0A-BDE747DD4869}" type="pres">
      <dgm:prSet presAssocID="{964E9E40-E825-4EFB-B606-73294BE4B0F1}" presName="sp" presStyleCnt="0"/>
      <dgm:spPr/>
    </dgm:pt>
    <dgm:pt modelId="{756736DA-4416-48D7-B4C3-4E52CAF6E946}" type="pres">
      <dgm:prSet presAssocID="{02F0F8B6-22B9-4BE2-BA7F-0EA942929B8B}" presName="composite" presStyleCnt="0"/>
      <dgm:spPr/>
    </dgm:pt>
    <dgm:pt modelId="{7AEEF0FE-FE0E-4CDF-923B-27B971B22D09}" type="pres">
      <dgm:prSet presAssocID="{02F0F8B6-22B9-4BE2-BA7F-0EA942929B8B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BA7FEC-4E6C-4538-A7FA-D02A39545EA9}" type="pres">
      <dgm:prSet presAssocID="{02F0F8B6-22B9-4BE2-BA7F-0EA942929B8B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173A6BE-C668-4163-A7C0-226CE025833C}" srcId="{02F0F8B6-22B9-4BE2-BA7F-0EA942929B8B}" destId="{826E079F-BAF6-482A-9EC3-0362700B2019}" srcOrd="0" destOrd="0" parTransId="{AD993696-893F-4F4F-9072-61B80E78FDA2}" sibTransId="{0CCFE229-CD91-4EF5-8E08-030CDA743A20}"/>
    <dgm:cxn modelId="{ED6A71FB-D80B-4D40-9F31-4720B9888407}" type="presOf" srcId="{826E079F-BAF6-482A-9EC3-0362700B2019}" destId="{15BA7FEC-4E6C-4538-A7FA-D02A39545EA9}" srcOrd="0" destOrd="0" presId="urn:microsoft.com/office/officeart/2005/8/layout/chevron2"/>
    <dgm:cxn modelId="{5AC8D477-4A38-4F54-A0C8-DAD6E75CE3AC}" srcId="{9DB274CD-A101-4B79-926A-D964F9BCD184}" destId="{BE14A0F0-ABE0-4573-84A1-A10073F3F274}" srcOrd="0" destOrd="0" parTransId="{AC23380F-C743-43DE-9DDD-6359014D9E85}" sibTransId="{CF4C5302-EF6B-4142-88BE-1884D1406B45}"/>
    <dgm:cxn modelId="{FDC7B8E2-0057-4F9C-A5E5-D875C8758817}" srcId="{1B8A8099-0388-4550-930E-1C63BF6DB27F}" destId="{1EF374FE-63D4-4A32-A5B2-0BB9451003B0}" srcOrd="0" destOrd="0" parTransId="{DD2B2C71-0D47-448A-BE01-1841D073C176}" sibTransId="{DC210DB9-3B4A-4528-A04D-D15A94F5AA74}"/>
    <dgm:cxn modelId="{6E609289-E3F5-4462-8362-295F80B711CE}" type="presOf" srcId="{02F0F8B6-22B9-4BE2-BA7F-0EA942929B8B}" destId="{7AEEF0FE-FE0E-4CDF-923B-27B971B22D09}" srcOrd="0" destOrd="0" presId="urn:microsoft.com/office/officeart/2005/8/layout/chevron2"/>
    <dgm:cxn modelId="{5246FA6B-4BC7-4CA3-A49B-9B998A3ACAC4}" type="presOf" srcId="{1EF374FE-63D4-4A32-A5B2-0BB9451003B0}" destId="{FA7ACC9F-C8B5-4918-A500-E619943F6081}" srcOrd="0" destOrd="0" presId="urn:microsoft.com/office/officeart/2005/8/layout/chevron2"/>
    <dgm:cxn modelId="{A7A4C34F-99BA-41AB-91FA-0E11379B7185}" type="presOf" srcId="{9DB274CD-A101-4B79-926A-D964F9BCD184}" destId="{D0DC0653-6F0F-42E8-9EC5-DC24385A9A47}" srcOrd="0" destOrd="0" presId="urn:microsoft.com/office/officeart/2005/8/layout/chevron2"/>
    <dgm:cxn modelId="{E350034E-C471-4274-9DBB-7BADB9220C21}" type="presOf" srcId="{BE14A0F0-ABE0-4573-84A1-A10073F3F274}" destId="{5FEEC509-4568-483B-956A-2B89F9BE25C5}" srcOrd="0" destOrd="0" presId="urn:microsoft.com/office/officeart/2005/8/layout/chevron2"/>
    <dgm:cxn modelId="{D74F5BE8-B187-43FC-BADB-EF9377E77694}" srcId="{C01745A6-8214-47F3-9BBC-12D3BF5AD0E6}" destId="{1B8A8099-0388-4550-930E-1C63BF6DB27F}" srcOrd="1" destOrd="0" parTransId="{3899F5F0-385C-425B-B4C2-4B822597B1B9}" sibTransId="{964E9E40-E825-4EFB-B606-73294BE4B0F1}"/>
    <dgm:cxn modelId="{C76DCF97-4748-4BAC-96A7-B7A1B72422B0}" type="presOf" srcId="{C01745A6-8214-47F3-9BBC-12D3BF5AD0E6}" destId="{35320DCE-79FC-4115-B4E0-C853B76EF0A6}" srcOrd="0" destOrd="0" presId="urn:microsoft.com/office/officeart/2005/8/layout/chevron2"/>
    <dgm:cxn modelId="{4A0F1CC1-1F40-405A-BF3A-408F06437D6F}" type="presOf" srcId="{1B8A8099-0388-4550-930E-1C63BF6DB27F}" destId="{F2A8CB4D-BADF-4ABB-9783-1E8DB6FA0279}" srcOrd="0" destOrd="0" presId="urn:microsoft.com/office/officeart/2005/8/layout/chevron2"/>
    <dgm:cxn modelId="{454F776A-4C33-45D6-839E-4670D4C8CA40}" srcId="{C01745A6-8214-47F3-9BBC-12D3BF5AD0E6}" destId="{02F0F8B6-22B9-4BE2-BA7F-0EA942929B8B}" srcOrd="2" destOrd="0" parTransId="{001B0758-93B9-4518-B27F-FFEC80A62B14}" sibTransId="{D0D89B41-B38E-4B41-8CA6-31C2D66692F3}"/>
    <dgm:cxn modelId="{22FDEAFA-5685-4D03-9E2E-FDDFDB73E8DA}" srcId="{C01745A6-8214-47F3-9BBC-12D3BF5AD0E6}" destId="{9DB274CD-A101-4B79-926A-D964F9BCD184}" srcOrd="0" destOrd="0" parTransId="{8A687D13-B278-4EFF-8147-E774B570581C}" sibTransId="{7A51EE02-076D-4B3E-B3AF-25A21144F08A}"/>
    <dgm:cxn modelId="{2BA5531B-73C9-4E48-9F60-AB44E3ADCA81}" type="presParOf" srcId="{35320DCE-79FC-4115-B4E0-C853B76EF0A6}" destId="{A063059B-0D47-41D4-9EEA-F77598B00C61}" srcOrd="0" destOrd="0" presId="urn:microsoft.com/office/officeart/2005/8/layout/chevron2"/>
    <dgm:cxn modelId="{F38B708E-65DD-41FE-8E41-E4A7A43F034B}" type="presParOf" srcId="{A063059B-0D47-41D4-9EEA-F77598B00C61}" destId="{D0DC0653-6F0F-42E8-9EC5-DC24385A9A47}" srcOrd="0" destOrd="0" presId="urn:microsoft.com/office/officeart/2005/8/layout/chevron2"/>
    <dgm:cxn modelId="{DC5E8DB3-552F-438A-88D3-9C4D80696185}" type="presParOf" srcId="{A063059B-0D47-41D4-9EEA-F77598B00C61}" destId="{5FEEC509-4568-483B-956A-2B89F9BE25C5}" srcOrd="1" destOrd="0" presId="urn:microsoft.com/office/officeart/2005/8/layout/chevron2"/>
    <dgm:cxn modelId="{835A5712-41AA-4C0A-BAE2-68638152D3AC}" type="presParOf" srcId="{35320DCE-79FC-4115-B4E0-C853B76EF0A6}" destId="{42B39F3D-A95B-43AC-BEF7-51EDAF2EA89F}" srcOrd="1" destOrd="0" presId="urn:microsoft.com/office/officeart/2005/8/layout/chevron2"/>
    <dgm:cxn modelId="{719C0E21-5F9F-494A-95F4-09E6CC72C327}" type="presParOf" srcId="{35320DCE-79FC-4115-B4E0-C853B76EF0A6}" destId="{7E55D60F-E138-42B3-A375-5F63F235CB61}" srcOrd="2" destOrd="0" presId="urn:microsoft.com/office/officeart/2005/8/layout/chevron2"/>
    <dgm:cxn modelId="{8CC9C149-75FE-448F-B79E-A7B6B789A21A}" type="presParOf" srcId="{7E55D60F-E138-42B3-A375-5F63F235CB61}" destId="{F2A8CB4D-BADF-4ABB-9783-1E8DB6FA0279}" srcOrd="0" destOrd="0" presId="urn:microsoft.com/office/officeart/2005/8/layout/chevron2"/>
    <dgm:cxn modelId="{7DD09978-59A1-4975-9363-F74737796732}" type="presParOf" srcId="{7E55D60F-E138-42B3-A375-5F63F235CB61}" destId="{FA7ACC9F-C8B5-4918-A500-E619943F6081}" srcOrd="1" destOrd="0" presId="urn:microsoft.com/office/officeart/2005/8/layout/chevron2"/>
    <dgm:cxn modelId="{84BF4A79-DE25-4E6C-8495-76A954CB0489}" type="presParOf" srcId="{35320DCE-79FC-4115-B4E0-C853B76EF0A6}" destId="{CEB15125-83F4-47A3-9C0A-BDE747DD4869}" srcOrd="3" destOrd="0" presId="urn:microsoft.com/office/officeart/2005/8/layout/chevron2"/>
    <dgm:cxn modelId="{B3B583B7-765D-48FE-A64C-637E6D1F21DA}" type="presParOf" srcId="{35320DCE-79FC-4115-B4E0-C853B76EF0A6}" destId="{756736DA-4416-48D7-B4C3-4E52CAF6E946}" srcOrd="4" destOrd="0" presId="urn:microsoft.com/office/officeart/2005/8/layout/chevron2"/>
    <dgm:cxn modelId="{FDB7DB52-A662-48DC-984A-BC8D66B285DA}" type="presParOf" srcId="{756736DA-4416-48D7-B4C3-4E52CAF6E946}" destId="{7AEEF0FE-FE0E-4CDF-923B-27B971B22D09}" srcOrd="0" destOrd="0" presId="urn:microsoft.com/office/officeart/2005/8/layout/chevron2"/>
    <dgm:cxn modelId="{29DB1859-0120-4DC6-9BCA-D4F9F048D268}" type="presParOf" srcId="{756736DA-4416-48D7-B4C3-4E52CAF6E946}" destId="{15BA7FEC-4E6C-4538-A7FA-D02A39545EA9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FC6C19A-D1BD-4EEE-A9DA-3D764B463C87}" type="doc">
      <dgm:prSet loTypeId="urn:microsoft.com/office/officeart/2005/8/layout/radial4" loCatId="relationship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6F6A84F-1E1E-4195-92C9-572143452F44}">
      <dgm:prSet phldrT="[Текст]" custT="1"/>
      <dgm:spPr>
        <a:solidFill>
          <a:srgbClr val="C4D2F8"/>
        </a:solidFill>
        <a:ln>
          <a:noFill/>
        </a:ln>
        <a:effectLst>
          <a:outerShdw blurRad="57785" dist="33020" dir="318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gm:spPr>
      <dgm:t>
        <a:bodyPr/>
        <a:lstStyle/>
        <a:p>
          <a:r>
            <a:rPr lang="ru-RU" sz="28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Рост бюджетных поступлений</a:t>
          </a:r>
          <a:endParaRPr lang="ru-RU" sz="2800" b="1" dirty="0">
            <a:solidFill>
              <a:srgbClr val="7030A0"/>
            </a:solidFill>
            <a:latin typeface="Times New Roman" pitchFamily="18" charset="0"/>
            <a:cs typeface="Times New Roman" pitchFamily="18" charset="0"/>
          </a:endParaRPr>
        </a:p>
      </dgm:t>
    </dgm:pt>
    <dgm:pt modelId="{DFE59D5E-A65F-4A12-9E18-E47696C92CC9}" type="parTrans" cxnId="{6AB2BBB0-DE8A-45BF-BDC4-87EB85E815C1}">
      <dgm:prSet/>
      <dgm:spPr/>
      <dgm:t>
        <a:bodyPr/>
        <a:lstStyle/>
        <a:p>
          <a:endParaRPr lang="ru-RU"/>
        </a:p>
      </dgm:t>
    </dgm:pt>
    <dgm:pt modelId="{22B8F3B6-3BCC-420E-8EAB-B3D0DF388A1C}" type="sibTrans" cxnId="{6AB2BBB0-DE8A-45BF-BDC4-87EB85E815C1}">
      <dgm:prSet/>
      <dgm:spPr/>
      <dgm:t>
        <a:bodyPr/>
        <a:lstStyle/>
        <a:p>
          <a:endParaRPr lang="ru-RU"/>
        </a:p>
      </dgm:t>
    </dgm:pt>
    <dgm:pt modelId="{75405E68-8BA9-4C9C-AC7E-7D0B0C75F08D}">
      <dgm:prSet phldrT="[Текст]" custT="1"/>
      <dgm:spPr>
        <a:solidFill>
          <a:srgbClr val="C4D2F8"/>
        </a:solidFill>
        <a:ln>
          <a:noFill/>
        </a:ln>
        <a:effectLst>
          <a:innerShdw blurRad="63500" dist="50800" dir="5400000">
            <a:prstClr val="black">
              <a:alpha val="50000"/>
            </a:prstClr>
          </a:inn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gm:spPr>
      <dgm:t>
        <a:bodyPr/>
        <a:lstStyle/>
        <a:p>
          <a:r>
            <a:rPr lang="ru-RU" sz="20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Выполнение плановых показателей доходов</a:t>
          </a:r>
        </a:p>
      </dgm:t>
    </dgm:pt>
    <dgm:pt modelId="{A0334900-94EB-4B1C-A4C1-BE8D55C96165}" type="parTrans" cxnId="{39B41CC8-34DE-44B2-A74F-76D61F64CAF4}">
      <dgm:prSet/>
      <dgm:spPr>
        <a:scene3d>
          <a:camera prst="orthographicFront"/>
          <a:lightRig rig="flat" dir="t"/>
        </a:scene3d>
        <a:sp3d z="-190500" prstMaterial="plastic">
          <a:bevelT w="50800" h="50800" prst="angle"/>
          <a:bevelB w="25400" h="25400" prst="angle"/>
        </a:sp3d>
      </dgm:spPr>
      <dgm:t>
        <a:bodyPr/>
        <a:lstStyle/>
        <a:p>
          <a:endParaRPr lang="ru-RU"/>
        </a:p>
      </dgm:t>
    </dgm:pt>
    <dgm:pt modelId="{AAE562C6-EB47-449E-B862-2459F0287A0B}" type="sibTrans" cxnId="{39B41CC8-34DE-44B2-A74F-76D61F64CAF4}">
      <dgm:prSet/>
      <dgm:spPr/>
      <dgm:t>
        <a:bodyPr/>
        <a:lstStyle/>
        <a:p>
          <a:endParaRPr lang="ru-RU"/>
        </a:p>
      </dgm:t>
    </dgm:pt>
    <dgm:pt modelId="{13522294-BC0F-431A-8A53-3ECCEDCC1BD5}">
      <dgm:prSet phldrT="[Текст]" custT="1"/>
      <dgm:spPr>
        <a:solidFill>
          <a:srgbClr val="C4D2F8"/>
        </a:solidFill>
        <a:ln>
          <a:noFill/>
        </a:ln>
        <a:effectLst>
          <a:outerShdw blurRad="57785" dist="33020" dir="318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gm:spPr>
      <dgm:t>
        <a:bodyPr/>
        <a:lstStyle/>
        <a:p>
          <a:r>
            <a:rPr lang="ru-RU" sz="20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Эффективное управление имущественными и земельными активами</a:t>
          </a:r>
          <a:endParaRPr lang="ru-RU" sz="2000" b="1" dirty="0">
            <a:solidFill>
              <a:srgbClr val="7030A0"/>
            </a:solidFill>
            <a:latin typeface="Times New Roman" pitchFamily="18" charset="0"/>
            <a:cs typeface="Times New Roman" pitchFamily="18" charset="0"/>
          </a:endParaRPr>
        </a:p>
      </dgm:t>
    </dgm:pt>
    <dgm:pt modelId="{5E825835-D217-494A-9CD6-D42ED7237683}" type="parTrans" cxnId="{028480AA-29A6-4C83-B5E7-2C762269A07B}">
      <dgm:prSet/>
      <dgm:spPr>
        <a:scene3d>
          <a:camera prst="orthographicFront"/>
          <a:lightRig rig="flat" dir="t"/>
        </a:scene3d>
        <a:sp3d z="-190500" prstMaterial="plastic">
          <a:bevelT w="50800" h="50800" prst="angle"/>
          <a:bevelB w="25400" h="25400" prst="angle"/>
        </a:sp3d>
      </dgm:spPr>
      <dgm:t>
        <a:bodyPr/>
        <a:lstStyle/>
        <a:p>
          <a:endParaRPr lang="ru-RU"/>
        </a:p>
      </dgm:t>
    </dgm:pt>
    <dgm:pt modelId="{9ECFF156-3D3F-421B-AE2D-17949FCD3875}" type="sibTrans" cxnId="{028480AA-29A6-4C83-B5E7-2C762269A07B}">
      <dgm:prSet/>
      <dgm:spPr/>
      <dgm:t>
        <a:bodyPr/>
        <a:lstStyle/>
        <a:p>
          <a:endParaRPr lang="ru-RU"/>
        </a:p>
      </dgm:t>
    </dgm:pt>
    <dgm:pt modelId="{F06FE77E-125C-4473-889B-2D89AC2FC0CD}">
      <dgm:prSet custT="1"/>
      <dgm:spPr>
        <a:solidFill>
          <a:srgbClr val="C4D2F8"/>
        </a:solidFill>
        <a:ln>
          <a:noFill/>
        </a:ln>
        <a:effectLst>
          <a:outerShdw blurRad="57785" dist="33020" dir="318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gm:spPr>
      <dgm:t>
        <a:bodyPr/>
        <a:lstStyle/>
        <a:p>
          <a:r>
            <a:rPr lang="ru-RU" sz="20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Проведение оценки социальной, </a:t>
          </a:r>
          <a:r>
            <a:rPr lang="ru-RU" sz="2000" b="1" dirty="0" err="1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экономи-ческой</a:t>
          </a:r>
          <a:r>
            <a:rPr lang="ru-RU" sz="20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 и бюджетной эффективности налоговых льгот и отмена неэффективных налоговых льгот</a:t>
          </a:r>
          <a:endParaRPr lang="ru-RU" sz="2000" b="1" dirty="0">
            <a:solidFill>
              <a:srgbClr val="7030A0"/>
            </a:solidFill>
            <a:latin typeface="Times New Roman" pitchFamily="18" charset="0"/>
            <a:cs typeface="Times New Roman" pitchFamily="18" charset="0"/>
          </a:endParaRPr>
        </a:p>
      </dgm:t>
    </dgm:pt>
    <dgm:pt modelId="{9AD56110-C2C6-4E41-B6B3-DFAFFABF8D0E}" type="parTrans" cxnId="{D67442FE-F799-429D-9300-0CCC3C062DC2}">
      <dgm:prSet/>
      <dgm:spPr>
        <a:scene3d>
          <a:camera prst="orthographicFront"/>
          <a:lightRig rig="flat" dir="t"/>
        </a:scene3d>
        <a:sp3d z="-190500" prstMaterial="plastic">
          <a:bevelT w="50800" h="50800" prst="angle"/>
          <a:bevelB w="25400" h="25400" prst="angle"/>
        </a:sp3d>
      </dgm:spPr>
      <dgm:t>
        <a:bodyPr/>
        <a:lstStyle/>
        <a:p>
          <a:endParaRPr lang="ru-RU"/>
        </a:p>
      </dgm:t>
    </dgm:pt>
    <dgm:pt modelId="{E44661FA-159E-4CE1-AD32-EA2257D1DD3C}" type="sibTrans" cxnId="{D67442FE-F799-429D-9300-0CCC3C062DC2}">
      <dgm:prSet/>
      <dgm:spPr/>
      <dgm:t>
        <a:bodyPr/>
        <a:lstStyle/>
        <a:p>
          <a:endParaRPr lang="ru-RU"/>
        </a:p>
      </dgm:t>
    </dgm:pt>
    <dgm:pt modelId="{30F0DC53-868C-413D-87F4-DC3C8A3A29F8}" type="pres">
      <dgm:prSet presAssocID="{FFC6C19A-D1BD-4EEE-A9DA-3D764B463C87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27A45E5-BB97-484B-AA0B-C69506AEA082}" type="pres">
      <dgm:prSet presAssocID="{36F6A84F-1E1E-4195-92C9-572143452F44}" presName="centerShape" presStyleLbl="node0" presStyleIdx="0" presStyleCnt="1" custScaleX="102970" custLinFactNeighborX="183" custLinFactNeighborY="-658"/>
      <dgm:spPr/>
      <dgm:t>
        <a:bodyPr/>
        <a:lstStyle/>
        <a:p>
          <a:endParaRPr lang="ru-RU"/>
        </a:p>
      </dgm:t>
    </dgm:pt>
    <dgm:pt modelId="{98E2C0D9-682E-4E28-9427-5863FC5BA4B9}" type="pres">
      <dgm:prSet presAssocID="{9AD56110-C2C6-4E41-B6B3-DFAFFABF8D0E}" presName="parTrans" presStyleLbl="bgSibTrans2D1" presStyleIdx="0" presStyleCnt="3" custLinFactNeighborX="3246" custLinFactNeighborY="10473"/>
      <dgm:spPr/>
      <dgm:t>
        <a:bodyPr/>
        <a:lstStyle/>
        <a:p>
          <a:endParaRPr lang="ru-RU"/>
        </a:p>
      </dgm:t>
    </dgm:pt>
    <dgm:pt modelId="{D1018164-CA12-4A3A-BE33-CD5DA57461E2}" type="pres">
      <dgm:prSet presAssocID="{F06FE77E-125C-4473-889B-2D89AC2FC0CD}" presName="node" presStyleLbl="node1" presStyleIdx="0" presStyleCnt="3" custScaleX="113586" custScaleY="1338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5CC65D-D232-4430-A106-2538A1FDC01E}" type="pres">
      <dgm:prSet presAssocID="{A0334900-94EB-4B1C-A4C1-BE8D55C96165}" presName="parTrans" presStyleLbl="bgSibTrans2D1" presStyleIdx="1" presStyleCnt="3" custLinFactNeighborX="-1450" custLinFactNeighborY="15289"/>
      <dgm:spPr/>
      <dgm:t>
        <a:bodyPr/>
        <a:lstStyle/>
        <a:p>
          <a:endParaRPr lang="ru-RU"/>
        </a:p>
      </dgm:t>
    </dgm:pt>
    <dgm:pt modelId="{89E414C2-0460-455A-B3CB-6FA184DD64F8}" type="pres">
      <dgm:prSet presAssocID="{75405E68-8BA9-4C9C-AC7E-7D0B0C75F08D}" presName="node" presStyleLbl="node1" presStyleIdx="1" presStyleCnt="3" custRadScaleRad="96136" custRadScaleInc="-14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402878-CAA7-4FB6-A9BC-F5706D6AD8C9}" type="pres">
      <dgm:prSet presAssocID="{5E825835-D217-494A-9CD6-D42ED7237683}" presName="parTrans" presStyleLbl="bgSibTrans2D1" presStyleIdx="2" presStyleCnt="3" custLinFactNeighborX="-4539" custLinFactNeighborY="1670"/>
      <dgm:spPr/>
      <dgm:t>
        <a:bodyPr/>
        <a:lstStyle/>
        <a:p>
          <a:endParaRPr lang="ru-RU"/>
        </a:p>
      </dgm:t>
    </dgm:pt>
    <dgm:pt modelId="{140C329E-2AE1-4BBD-BFE4-298545D3C13F}" type="pres">
      <dgm:prSet presAssocID="{13522294-BC0F-431A-8A53-3ECCEDCC1BD5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AB2BBB0-DE8A-45BF-BDC4-87EB85E815C1}" srcId="{FFC6C19A-D1BD-4EEE-A9DA-3D764B463C87}" destId="{36F6A84F-1E1E-4195-92C9-572143452F44}" srcOrd="0" destOrd="0" parTransId="{DFE59D5E-A65F-4A12-9E18-E47696C92CC9}" sibTransId="{22B8F3B6-3BCC-420E-8EAB-B3D0DF388A1C}"/>
    <dgm:cxn modelId="{5E9EEA6D-E0E7-464D-86EC-F5CA3BD5EC5E}" type="presOf" srcId="{75405E68-8BA9-4C9C-AC7E-7D0B0C75F08D}" destId="{89E414C2-0460-455A-B3CB-6FA184DD64F8}" srcOrd="0" destOrd="0" presId="urn:microsoft.com/office/officeart/2005/8/layout/radial4"/>
    <dgm:cxn modelId="{E7700510-5463-4AF8-8F9C-0C28C904F5EA}" type="presOf" srcId="{F06FE77E-125C-4473-889B-2D89AC2FC0CD}" destId="{D1018164-CA12-4A3A-BE33-CD5DA57461E2}" srcOrd="0" destOrd="0" presId="urn:microsoft.com/office/officeart/2005/8/layout/radial4"/>
    <dgm:cxn modelId="{39B41CC8-34DE-44B2-A74F-76D61F64CAF4}" srcId="{36F6A84F-1E1E-4195-92C9-572143452F44}" destId="{75405E68-8BA9-4C9C-AC7E-7D0B0C75F08D}" srcOrd="1" destOrd="0" parTransId="{A0334900-94EB-4B1C-A4C1-BE8D55C96165}" sibTransId="{AAE562C6-EB47-449E-B862-2459F0287A0B}"/>
    <dgm:cxn modelId="{64F3DAC5-67C3-4274-B1F6-1B9C3001A3C8}" type="presOf" srcId="{9AD56110-C2C6-4E41-B6B3-DFAFFABF8D0E}" destId="{98E2C0D9-682E-4E28-9427-5863FC5BA4B9}" srcOrd="0" destOrd="0" presId="urn:microsoft.com/office/officeart/2005/8/layout/radial4"/>
    <dgm:cxn modelId="{34F38C4C-EEB9-456D-8732-7B2D35738B0A}" type="presOf" srcId="{36F6A84F-1E1E-4195-92C9-572143452F44}" destId="{427A45E5-BB97-484B-AA0B-C69506AEA082}" srcOrd="0" destOrd="0" presId="urn:microsoft.com/office/officeart/2005/8/layout/radial4"/>
    <dgm:cxn modelId="{21A352C4-E4FC-412E-9EB4-E80D5B362F30}" type="presOf" srcId="{5E825835-D217-494A-9CD6-D42ED7237683}" destId="{7A402878-CAA7-4FB6-A9BC-F5706D6AD8C9}" srcOrd="0" destOrd="0" presId="urn:microsoft.com/office/officeart/2005/8/layout/radial4"/>
    <dgm:cxn modelId="{67EF8DEC-292D-4C12-B2F7-E6E279A86018}" type="presOf" srcId="{13522294-BC0F-431A-8A53-3ECCEDCC1BD5}" destId="{140C329E-2AE1-4BBD-BFE4-298545D3C13F}" srcOrd="0" destOrd="0" presId="urn:microsoft.com/office/officeart/2005/8/layout/radial4"/>
    <dgm:cxn modelId="{A511EF6B-4A2C-4681-A533-A9CDE4C7139A}" type="presOf" srcId="{A0334900-94EB-4B1C-A4C1-BE8D55C96165}" destId="{315CC65D-D232-4430-A106-2538A1FDC01E}" srcOrd="0" destOrd="0" presId="urn:microsoft.com/office/officeart/2005/8/layout/radial4"/>
    <dgm:cxn modelId="{EE2CE405-3000-461D-9BD3-8734C96A3485}" type="presOf" srcId="{FFC6C19A-D1BD-4EEE-A9DA-3D764B463C87}" destId="{30F0DC53-868C-413D-87F4-DC3C8A3A29F8}" srcOrd="0" destOrd="0" presId="urn:microsoft.com/office/officeart/2005/8/layout/radial4"/>
    <dgm:cxn modelId="{028480AA-29A6-4C83-B5E7-2C762269A07B}" srcId="{36F6A84F-1E1E-4195-92C9-572143452F44}" destId="{13522294-BC0F-431A-8A53-3ECCEDCC1BD5}" srcOrd="2" destOrd="0" parTransId="{5E825835-D217-494A-9CD6-D42ED7237683}" sibTransId="{9ECFF156-3D3F-421B-AE2D-17949FCD3875}"/>
    <dgm:cxn modelId="{D67442FE-F799-429D-9300-0CCC3C062DC2}" srcId="{36F6A84F-1E1E-4195-92C9-572143452F44}" destId="{F06FE77E-125C-4473-889B-2D89AC2FC0CD}" srcOrd="0" destOrd="0" parTransId="{9AD56110-C2C6-4E41-B6B3-DFAFFABF8D0E}" sibTransId="{E44661FA-159E-4CE1-AD32-EA2257D1DD3C}"/>
    <dgm:cxn modelId="{63351122-739F-49FA-A7E2-C04953BF8DE7}" type="presParOf" srcId="{30F0DC53-868C-413D-87F4-DC3C8A3A29F8}" destId="{427A45E5-BB97-484B-AA0B-C69506AEA082}" srcOrd="0" destOrd="0" presId="urn:microsoft.com/office/officeart/2005/8/layout/radial4"/>
    <dgm:cxn modelId="{A276C909-2699-4F30-A021-78A02F3C4C26}" type="presParOf" srcId="{30F0DC53-868C-413D-87F4-DC3C8A3A29F8}" destId="{98E2C0D9-682E-4E28-9427-5863FC5BA4B9}" srcOrd="1" destOrd="0" presId="urn:microsoft.com/office/officeart/2005/8/layout/radial4"/>
    <dgm:cxn modelId="{AE1E6E30-AD35-4085-83E9-B95FDB0D06BF}" type="presParOf" srcId="{30F0DC53-868C-413D-87F4-DC3C8A3A29F8}" destId="{D1018164-CA12-4A3A-BE33-CD5DA57461E2}" srcOrd="2" destOrd="0" presId="urn:microsoft.com/office/officeart/2005/8/layout/radial4"/>
    <dgm:cxn modelId="{AC141317-23F8-4EFE-8C01-2BCDADD7AB58}" type="presParOf" srcId="{30F0DC53-868C-413D-87F4-DC3C8A3A29F8}" destId="{315CC65D-D232-4430-A106-2538A1FDC01E}" srcOrd="3" destOrd="0" presId="urn:microsoft.com/office/officeart/2005/8/layout/radial4"/>
    <dgm:cxn modelId="{0B998D0E-850D-4EB8-ABC3-5F2611855571}" type="presParOf" srcId="{30F0DC53-868C-413D-87F4-DC3C8A3A29F8}" destId="{89E414C2-0460-455A-B3CB-6FA184DD64F8}" srcOrd="4" destOrd="0" presId="urn:microsoft.com/office/officeart/2005/8/layout/radial4"/>
    <dgm:cxn modelId="{1CE83CB0-1560-4BEB-9086-6469FA69ED56}" type="presParOf" srcId="{30F0DC53-868C-413D-87F4-DC3C8A3A29F8}" destId="{7A402878-CAA7-4FB6-A9BC-F5706D6AD8C9}" srcOrd="5" destOrd="0" presId="urn:microsoft.com/office/officeart/2005/8/layout/radial4"/>
    <dgm:cxn modelId="{968B2300-06C2-4933-8B0A-F0CDB08E6B1A}" type="presParOf" srcId="{30F0DC53-868C-413D-87F4-DC3C8A3A29F8}" destId="{140C329E-2AE1-4BBD-BFE4-298545D3C13F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B396C3B-12A9-414B-83E5-872C9E50D245}" type="doc">
      <dgm:prSet loTypeId="urn:microsoft.com/office/officeart/2005/8/layout/radial6" loCatId="cycle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184DA57D-F5B9-4B0A-81DB-BFF5743DF28D}">
      <dgm:prSet phldrT="[Текст]" custT="1"/>
      <dgm:spPr/>
      <dgm:t>
        <a:bodyPr/>
        <a:lstStyle/>
        <a:p>
          <a:r>
            <a:rPr lang="ru-RU" sz="2400" b="1" dirty="0" smtClean="0">
              <a:solidFill>
                <a:srgbClr val="030F11"/>
              </a:solidFill>
              <a:latin typeface="Times New Roman" pitchFamily="18" charset="0"/>
              <a:cs typeface="Times New Roman" pitchFamily="18" charset="0"/>
            </a:rPr>
            <a:t>Повышение эффективности бюджетных расходов</a:t>
          </a:r>
          <a:endParaRPr lang="ru-RU" sz="2400" b="1" dirty="0">
            <a:solidFill>
              <a:srgbClr val="030F1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8110396-62AE-4C5A-BD9F-78923E3C5DC0}" type="parTrans" cxnId="{197DD7CD-3248-4F80-865D-0F7F723F0515}">
      <dgm:prSet/>
      <dgm:spPr/>
      <dgm:t>
        <a:bodyPr/>
        <a:lstStyle/>
        <a:p>
          <a:endParaRPr lang="ru-RU"/>
        </a:p>
      </dgm:t>
    </dgm:pt>
    <dgm:pt modelId="{9A87D320-87D3-4451-A11E-7E716A072CE7}" type="sibTrans" cxnId="{197DD7CD-3248-4F80-865D-0F7F723F0515}">
      <dgm:prSet/>
      <dgm:spPr/>
      <dgm:t>
        <a:bodyPr/>
        <a:lstStyle/>
        <a:p>
          <a:endParaRPr lang="ru-RU"/>
        </a:p>
      </dgm:t>
    </dgm:pt>
    <dgm:pt modelId="{8C6B28F2-4CDA-4681-B3EC-C0BC60DC9825}">
      <dgm:prSet phldrT="[Текст]" custT="1"/>
      <dgm:spPr/>
      <dgm:t>
        <a:bodyPr/>
        <a:lstStyle/>
        <a:p>
          <a:r>
            <a:rPr lang="ru-RU" sz="2000" dirty="0" smtClean="0">
              <a:solidFill>
                <a:srgbClr val="030F11"/>
              </a:solidFill>
              <a:latin typeface="Times New Roman" pitchFamily="18" charset="0"/>
              <a:cs typeface="Times New Roman" pitchFamily="18" charset="0"/>
            </a:rPr>
            <a:t>Формирование бюджетных параметров, исходя из реальных финансовых возможностей бюджета</a:t>
          </a:r>
          <a:endParaRPr lang="ru-RU" sz="2000" dirty="0">
            <a:solidFill>
              <a:srgbClr val="030F11"/>
            </a:solidFill>
            <a:latin typeface="Times New Roman" pitchFamily="18" charset="0"/>
            <a:cs typeface="Times New Roman" pitchFamily="18" charset="0"/>
          </a:endParaRPr>
        </a:p>
      </dgm:t>
    </dgm:pt>
    <dgm:pt modelId="{03E2AFC4-483F-4D90-B011-6C7069715EDC}" type="parTrans" cxnId="{1438775A-FBD3-4E09-AE96-A1E795C7410D}">
      <dgm:prSet/>
      <dgm:spPr/>
      <dgm:t>
        <a:bodyPr/>
        <a:lstStyle/>
        <a:p>
          <a:endParaRPr lang="ru-RU"/>
        </a:p>
      </dgm:t>
    </dgm:pt>
    <dgm:pt modelId="{7FA9BD0C-6A40-41EC-97AF-67E9300CF5CD}" type="sibTrans" cxnId="{1438775A-FBD3-4E09-AE96-A1E795C7410D}">
      <dgm:prSet/>
      <dgm:spPr/>
      <dgm:t>
        <a:bodyPr/>
        <a:lstStyle/>
        <a:p>
          <a:endParaRPr lang="ru-RU"/>
        </a:p>
      </dgm:t>
    </dgm:pt>
    <dgm:pt modelId="{3A0BF5DD-4185-4B60-8571-E5DAE94B223D}">
      <dgm:prSet phldrT="[Текст]" custT="1"/>
      <dgm:spPr/>
      <dgm:t>
        <a:bodyPr/>
        <a:lstStyle/>
        <a:p>
          <a:r>
            <a:rPr lang="ru-RU" sz="2000" dirty="0" smtClean="0">
              <a:solidFill>
                <a:srgbClr val="030F11"/>
              </a:solidFill>
              <a:latin typeface="Times New Roman" pitchFamily="18" charset="0"/>
              <a:cs typeface="Times New Roman" pitchFamily="18" charset="0"/>
            </a:rPr>
            <a:t>Поэтапное снижение просроченной кредиторской задолженности</a:t>
          </a:r>
          <a:endParaRPr lang="ru-RU" sz="2000" dirty="0">
            <a:solidFill>
              <a:srgbClr val="030F11"/>
            </a:solidFill>
            <a:latin typeface="Times New Roman" pitchFamily="18" charset="0"/>
            <a:cs typeface="Times New Roman" pitchFamily="18" charset="0"/>
          </a:endParaRPr>
        </a:p>
      </dgm:t>
    </dgm:pt>
    <dgm:pt modelId="{49B4BA54-E497-4EBF-9F16-4A4B7843B4E7}" type="parTrans" cxnId="{9E2B0949-A8B9-4038-8C00-C38C31A8BEBF}">
      <dgm:prSet/>
      <dgm:spPr/>
      <dgm:t>
        <a:bodyPr/>
        <a:lstStyle/>
        <a:p>
          <a:endParaRPr lang="ru-RU"/>
        </a:p>
      </dgm:t>
    </dgm:pt>
    <dgm:pt modelId="{0488F1FA-5985-4BC0-B6B7-74508939ADAF}" type="sibTrans" cxnId="{9E2B0949-A8B9-4038-8C00-C38C31A8BEBF}">
      <dgm:prSet/>
      <dgm:spPr/>
      <dgm:t>
        <a:bodyPr/>
        <a:lstStyle/>
        <a:p>
          <a:endParaRPr lang="ru-RU"/>
        </a:p>
      </dgm:t>
    </dgm:pt>
    <dgm:pt modelId="{D4A10774-69EC-44FC-9146-E87901B8C3DC}">
      <dgm:prSet custT="1"/>
      <dgm:spPr/>
      <dgm:t>
        <a:bodyPr/>
        <a:lstStyle/>
        <a:p>
          <a:r>
            <a:rPr lang="ru-RU" sz="2000" dirty="0" smtClean="0">
              <a:solidFill>
                <a:srgbClr val="04171A"/>
              </a:solidFill>
              <a:latin typeface="Times New Roman" pitchFamily="18" charset="0"/>
              <a:cs typeface="Times New Roman" pitchFamily="18" charset="0"/>
            </a:rPr>
            <a:t>Безусловное исполнение  действующих расходных обязательств</a:t>
          </a:r>
          <a:endParaRPr lang="ru-RU" sz="2000" dirty="0">
            <a:solidFill>
              <a:srgbClr val="04171A"/>
            </a:solidFill>
            <a:latin typeface="Times New Roman" pitchFamily="18" charset="0"/>
            <a:cs typeface="Times New Roman" pitchFamily="18" charset="0"/>
          </a:endParaRPr>
        </a:p>
      </dgm:t>
    </dgm:pt>
    <dgm:pt modelId="{C71FE286-6942-41DD-BAFE-7E71049FA8B1}" type="parTrans" cxnId="{59AEDF1D-0848-4D44-BF14-424E3F2318F9}">
      <dgm:prSet/>
      <dgm:spPr/>
      <dgm:t>
        <a:bodyPr/>
        <a:lstStyle/>
        <a:p>
          <a:endParaRPr lang="ru-RU"/>
        </a:p>
      </dgm:t>
    </dgm:pt>
    <dgm:pt modelId="{D54EBC4D-B500-478A-ABCD-6248AAC10D1F}" type="sibTrans" cxnId="{59AEDF1D-0848-4D44-BF14-424E3F2318F9}">
      <dgm:prSet/>
      <dgm:spPr/>
      <dgm:t>
        <a:bodyPr/>
        <a:lstStyle/>
        <a:p>
          <a:endParaRPr lang="ru-RU"/>
        </a:p>
      </dgm:t>
    </dgm:pt>
    <dgm:pt modelId="{5A09A97D-76AC-4A96-8405-ABC020D8A557}">
      <dgm:prSet custT="1"/>
      <dgm:spPr/>
      <dgm:t>
        <a:bodyPr/>
        <a:lstStyle/>
        <a:p>
          <a:r>
            <a:rPr lang="ru-RU" sz="2000" dirty="0" smtClean="0">
              <a:solidFill>
                <a:srgbClr val="04171A"/>
              </a:solidFill>
              <a:latin typeface="Times New Roman" pitchFamily="18" charset="0"/>
              <a:cs typeface="Times New Roman" pitchFamily="18" charset="0"/>
            </a:rPr>
            <a:t>Недопущение принятия новых бюджетных обязательств, не обеспеченных доходными источниками</a:t>
          </a:r>
          <a:endParaRPr lang="ru-RU" sz="2000" dirty="0">
            <a:solidFill>
              <a:srgbClr val="04171A"/>
            </a:solidFill>
            <a:latin typeface="Times New Roman" pitchFamily="18" charset="0"/>
            <a:cs typeface="Times New Roman" pitchFamily="18" charset="0"/>
          </a:endParaRPr>
        </a:p>
      </dgm:t>
    </dgm:pt>
    <dgm:pt modelId="{2C316FF8-5D54-46F8-B58F-760B29B84BDB}" type="parTrans" cxnId="{494C2D82-795A-49D9-90D8-42B0633B9BC7}">
      <dgm:prSet/>
      <dgm:spPr/>
      <dgm:t>
        <a:bodyPr/>
        <a:lstStyle/>
        <a:p>
          <a:endParaRPr lang="ru-RU"/>
        </a:p>
      </dgm:t>
    </dgm:pt>
    <dgm:pt modelId="{E03329CC-1D8F-4A0D-AA08-3D79F365FA28}" type="sibTrans" cxnId="{494C2D82-795A-49D9-90D8-42B0633B9BC7}">
      <dgm:prSet/>
      <dgm:spPr/>
      <dgm:t>
        <a:bodyPr/>
        <a:lstStyle/>
        <a:p>
          <a:endParaRPr lang="ru-RU"/>
        </a:p>
      </dgm:t>
    </dgm:pt>
    <dgm:pt modelId="{BC8E4E6C-DDD8-4C11-88D0-D7CD2FDD209B}" type="pres">
      <dgm:prSet presAssocID="{9B396C3B-12A9-414B-83E5-872C9E50D245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A4B3CFF-6A24-4B33-9C36-454E02FB209B}" type="pres">
      <dgm:prSet presAssocID="{184DA57D-F5B9-4B0A-81DB-BFF5743DF28D}" presName="centerShape" presStyleLbl="node0" presStyleIdx="0" presStyleCnt="1" custScaleX="129410" custLinFactNeighborX="2300" custLinFactNeighborY="-1386"/>
      <dgm:spPr/>
      <dgm:t>
        <a:bodyPr/>
        <a:lstStyle/>
        <a:p>
          <a:endParaRPr lang="ru-RU"/>
        </a:p>
      </dgm:t>
    </dgm:pt>
    <dgm:pt modelId="{DE7DAFEC-0456-4BA6-BCEF-B4EC66A76179}" type="pres">
      <dgm:prSet presAssocID="{8C6B28F2-4CDA-4681-B3EC-C0BC60DC9825}" presName="node" presStyleLbl="node1" presStyleIdx="0" presStyleCnt="4" custScaleX="250141" custRadScaleRad="100073" custRadScaleInc="-30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ADB713-56FB-4AB9-9542-B2851336FE17}" type="pres">
      <dgm:prSet presAssocID="{8C6B28F2-4CDA-4681-B3EC-C0BC60DC9825}" presName="dummy" presStyleCnt="0"/>
      <dgm:spPr/>
    </dgm:pt>
    <dgm:pt modelId="{69F4952B-48E7-48D0-ADCD-D7EBC3328C27}" type="pres">
      <dgm:prSet presAssocID="{7FA9BD0C-6A40-41EC-97AF-67E9300CF5CD}" presName="sibTrans" presStyleLbl="sibTrans2D1" presStyleIdx="0" presStyleCnt="4"/>
      <dgm:spPr/>
      <dgm:t>
        <a:bodyPr/>
        <a:lstStyle/>
        <a:p>
          <a:endParaRPr lang="ru-RU"/>
        </a:p>
      </dgm:t>
    </dgm:pt>
    <dgm:pt modelId="{E936CDC8-B95E-4198-A0AA-1CEC8EE27CE9}" type="pres">
      <dgm:prSet presAssocID="{D4A10774-69EC-44FC-9146-E87901B8C3DC}" presName="node" presStyleLbl="node1" presStyleIdx="1" presStyleCnt="4" custScaleX="141707" custRadScaleRad="128952" custRadScaleInc="-4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8EEC25-513B-4C41-8F37-6CA4DB687F28}" type="pres">
      <dgm:prSet presAssocID="{D4A10774-69EC-44FC-9146-E87901B8C3DC}" presName="dummy" presStyleCnt="0"/>
      <dgm:spPr/>
    </dgm:pt>
    <dgm:pt modelId="{97C23D08-9832-4AA5-9503-F8FC25B0428E}" type="pres">
      <dgm:prSet presAssocID="{D54EBC4D-B500-478A-ABCD-6248AAC10D1F}" presName="sibTrans" presStyleLbl="sibTrans2D1" presStyleIdx="1" presStyleCnt="4"/>
      <dgm:spPr/>
      <dgm:t>
        <a:bodyPr/>
        <a:lstStyle/>
        <a:p>
          <a:endParaRPr lang="ru-RU"/>
        </a:p>
      </dgm:t>
    </dgm:pt>
    <dgm:pt modelId="{275CA708-3217-4E27-9F69-038848DB015D}" type="pres">
      <dgm:prSet presAssocID="{5A09A97D-76AC-4A96-8405-ABC020D8A557}" presName="node" presStyleLbl="node1" presStyleIdx="2" presStyleCnt="4" custScaleX="246556" custScaleY="1098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B9264E-A5DF-4FC1-8A38-F03CBB835C5C}" type="pres">
      <dgm:prSet presAssocID="{5A09A97D-76AC-4A96-8405-ABC020D8A557}" presName="dummy" presStyleCnt="0"/>
      <dgm:spPr/>
    </dgm:pt>
    <dgm:pt modelId="{3926DFB4-DD35-4702-8587-C9AF1EA9620E}" type="pres">
      <dgm:prSet presAssocID="{E03329CC-1D8F-4A0D-AA08-3D79F365FA28}" presName="sibTrans" presStyleLbl="sibTrans2D1" presStyleIdx="2" presStyleCnt="4"/>
      <dgm:spPr/>
      <dgm:t>
        <a:bodyPr/>
        <a:lstStyle/>
        <a:p>
          <a:endParaRPr lang="ru-RU"/>
        </a:p>
      </dgm:t>
    </dgm:pt>
    <dgm:pt modelId="{D889667F-F8FD-4DF8-805F-6D351D70746A}" type="pres">
      <dgm:prSet presAssocID="{3A0BF5DD-4185-4B60-8571-E5DAE94B223D}" presName="node" presStyleLbl="node1" presStyleIdx="3" presStyleCnt="4" custScaleX="174930" custRadScaleRad="128976" custRadScaleInc="-36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4FA86B-F66A-4241-9558-C05C30B2129A}" type="pres">
      <dgm:prSet presAssocID="{3A0BF5DD-4185-4B60-8571-E5DAE94B223D}" presName="dummy" presStyleCnt="0"/>
      <dgm:spPr/>
    </dgm:pt>
    <dgm:pt modelId="{5BF79BC3-1D72-44EE-B4D2-F4C0C7B18058}" type="pres">
      <dgm:prSet presAssocID="{0488F1FA-5985-4BC0-B6B7-74508939ADAF}" presName="sibTrans" presStyleLbl="sibTrans2D1" presStyleIdx="3" presStyleCnt="4"/>
      <dgm:spPr/>
      <dgm:t>
        <a:bodyPr/>
        <a:lstStyle/>
        <a:p>
          <a:endParaRPr lang="ru-RU"/>
        </a:p>
      </dgm:t>
    </dgm:pt>
  </dgm:ptLst>
  <dgm:cxnLst>
    <dgm:cxn modelId="{8AC8CEF1-3AA7-467C-AC22-919C8016F498}" type="presOf" srcId="{184DA57D-F5B9-4B0A-81DB-BFF5743DF28D}" destId="{DA4B3CFF-6A24-4B33-9C36-454E02FB209B}" srcOrd="0" destOrd="0" presId="urn:microsoft.com/office/officeart/2005/8/layout/radial6"/>
    <dgm:cxn modelId="{6B4A52FF-4FC8-4E33-A5C1-F11A09062F42}" type="presOf" srcId="{3A0BF5DD-4185-4B60-8571-E5DAE94B223D}" destId="{D889667F-F8FD-4DF8-805F-6D351D70746A}" srcOrd="0" destOrd="0" presId="urn:microsoft.com/office/officeart/2005/8/layout/radial6"/>
    <dgm:cxn modelId="{4EC791BE-BA15-4D4A-972B-358DF6E2B75E}" type="presOf" srcId="{0488F1FA-5985-4BC0-B6B7-74508939ADAF}" destId="{5BF79BC3-1D72-44EE-B4D2-F4C0C7B18058}" srcOrd="0" destOrd="0" presId="urn:microsoft.com/office/officeart/2005/8/layout/radial6"/>
    <dgm:cxn modelId="{9E2B0949-A8B9-4038-8C00-C38C31A8BEBF}" srcId="{184DA57D-F5B9-4B0A-81DB-BFF5743DF28D}" destId="{3A0BF5DD-4185-4B60-8571-E5DAE94B223D}" srcOrd="3" destOrd="0" parTransId="{49B4BA54-E497-4EBF-9F16-4A4B7843B4E7}" sibTransId="{0488F1FA-5985-4BC0-B6B7-74508939ADAF}"/>
    <dgm:cxn modelId="{4041C1D7-A850-4569-9D3E-51B2868DF8E5}" type="presOf" srcId="{5A09A97D-76AC-4A96-8405-ABC020D8A557}" destId="{275CA708-3217-4E27-9F69-038848DB015D}" srcOrd="0" destOrd="0" presId="urn:microsoft.com/office/officeart/2005/8/layout/radial6"/>
    <dgm:cxn modelId="{2C8E50DC-52CE-49D8-B62C-8B8A9C625CCD}" type="presOf" srcId="{9B396C3B-12A9-414B-83E5-872C9E50D245}" destId="{BC8E4E6C-DDD8-4C11-88D0-D7CD2FDD209B}" srcOrd="0" destOrd="0" presId="urn:microsoft.com/office/officeart/2005/8/layout/radial6"/>
    <dgm:cxn modelId="{A7D58160-7BF4-4940-9909-685228CAFB64}" type="presOf" srcId="{E03329CC-1D8F-4A0D-AA08-3D79F365FA28}" destId="{3926DFB4-DD35-4702-8587-C9AF1EA9620E}" srcOrd="0" destOrd="0" presId="urn:microsoft.com/office/officeart/2005/8/layout/radial6"/>
    <dgm:cxn modelId="{59AEDF1D-0848-4D44-BF14-424E3F2318F9}" srcId="{184DA57D-F5B9-4B0A-81DB-BFF5743DF28D}" destId="{D4A10774-69EC-44FC-9146-E87901B8C3DC}" srcOrd="1" destOrd="0" parTransId="{C71FE286-6942-41DD-BAFE-7E71049FA8B1}" sibTransId="{D54EBC4D-B500-478A-ABCD-6248AAC10D1F}"/>
    <dgm:cxn modelId="{197DD7CD-3248-4F80-865D-0F7F723F0515}" srcId="{9B396C3B-12A9-414B-83E5-872C9E50D245}" destId="{184DA57D-F5B9-4B0A-81DB-BFF5743DF28D}" srcOrd="0" destOrd="0" parTransId="{D8110396-62AE-4C5A-BD9F-78923E3C5DC0}" sibTransId="{9A87D320-87D3-4451-A11E-7E716A072CE7}"/>
    <dgm:cxn modelId="{DC850E27-639D-47EC-8A06-D61D49113677}" type="presOf" srcId="{D54EBC4D-B500-478A-ABCD-6248AAC10D1F}" destId="{97C23D08-9832-4AA5-9503-F8FC25B0428E}" srcOrd="0" destOrd="0" presId="urn:microsoft.com/office/officeart/2005/8/layout/radial6"/>
    <dgm:cxn modelId="{DA64220A-680F-4EB8-BA98-BF53DC61E238}" type="presOf" srcId="{D4A10774-69EC-44FC-9146-E87901B8C3DC}" destId="{E936CDC8-B95E-4198-A0AA-1CEC8EE27CE9}" srcOrd="0" destOrd="0" presId="urn:microsoft.com/office/officeart/2005/8/layout/radial6"/>
    <dgm:cxn modelId="{D94944F3-FB37-4005-8A0D-7D2B8E2CCD45}" type="presOf" srcId="{8C6B28F2-4CDA-4681-B3EC-C0BC60DC9825}" destId="{DE7DAFEC-0456-4BA6-BCEF-B4EC66A76179}" srcOrd="0" destOrd="0" presId="urn:microsoft.com/office/officeart/2005/8/layout/radial6"/>
    <dgm:cxn modelId="{494C2D82-795A-49D9-90D8-42B0633B9BC7}" srcId="{184DA57D-F5B9-4B0A-81DB-BFF5743DF28D}" destId="{5A09A97D-76AC-4A96-8405-ABC020D8A557}" srcOrd="2" destOrd="0" parTransId="{2C316FF8-5D54-46F8-B58F-760B29B84BDB}" sibTransId="{E03329CC-1D8F-4A0D-AA08-3D79F365FA28}"/>
    <dgm:cxn modelId="{5BD29E82-349C-46B6-970C-B4A7DA6C9348}" type="presOf" srcId="{7FA9BD0C-6A40-41EC-97AF-67E9300CF5CD}" destId="{69F4952B-48E7-48D0-ADCD-D7EBC3328C27}" srcOrd="0" destOrd="0" presId="urn:microsoft.com/office/officeart/2005/8/layout/radial6"/>
    <dgm:cxn modelId="{1438775A-FBD3-4E09-AE96-A1E795C7410D}" srcId="{184DA57D-F5B9-4B0A-81DB-BFF5743DF28D}" destId="{8C6B28F2-4CDA-4681-B3EC-C0BC60DC9825}" srcOrd="0" destOrd="0" parTransId="{03E2AFC4-483F-4D90-B011-6C7069715EDC}" sibTransId="{7FA9BD0C-6A40-41EC-97AF-67E9300CF5CD}"/>
    <dgm:cxn modelId="{C7B198CA-AF8C-4433-A57A-7FC84154D038}" type="presParOf" srcId="{BC8E4E6C-DDD8-4C11-88D0-D7CD2FDD209B}" destId="{DA4B3CFF-6A24-4B33-9C36-454E02FB209B}" srcOrd="0" destOrd="0" presId="urn:microsoft.com/office/officeart/2005/8/layout/radial6"/>
    <dgm:cxn modelId="{9D127384-75A0-4992-B34F-798057A047E6}" type="presParOf" srcId="{BC8E4E6C-DDD8-4C11-88D0-D7CD2FDD209B}" destId="{DE7DAFEC-0456-4BA6-BCEF-B4EC66A76179}" srcOrd="1" destOrd="0" presId="urn:microsoft.com/office/officeart/2005/8/layout/radial6"/>
    <dgm:cxn modelId="{081C41DB-0B59-4BB9-95F2-79882D09957B}" type="presParOf" srcId="{BC8E4E6C-DDD8-4C11-88D0-D7CD2FDD209B}" destId="{CCADB713-56FB-4AB9-9542-B2851336FE17}" srcOrd="2" destOrd="0" presId="urn:microsoft.com/office/officeart/2005/8/layout/radial6"/>
    <dgm:cxn modelId="{799E2414-2820-4DE8-9A92-56140F053DF1}" type="presParOf" srcId="{BC8E4E6C-DDD8-4C11-88D0-D7CD2FDD209B}" destId="{69F4952B-48E7-48D0-ADCD-D7EBC3328C27}" srcOrd="3" destOrd="0" presId="urn:microsoft.com/office/officeart/2005/8/layout/radial6"/>
    <dgm:cxn modelId="{E5093AD1-AA9A-4BA1-A6D5-719EC59063EB}" type="presParOf" srcId="{BC8E4E6C-DDD8-4C11-88D0-D7CD2FDD209B}" destId="{E936CDC8-B95E-4198-A0AA-1CEC8EE27CE9}" srcOrd="4" destOrd="0" presId="urn:microsoft.com/office/officeart/2005/8/layout/radial6"/>
    <dgm:cxn modelId="{BB104940-7502-43E7-99C3-035F5AAE9582}" type="presParOf" srcId="{BC8E4E6C-DDD8-4C11-88D0-D7CD2FDD209B}" destId="{718EEC25-513B-4C41-8F37-6CA4DB687F28}" srcOrd="5" destOrd="0" presId="urn:microsoft.com/office/officeart/2005/8/layout/radial6"/>
    <dgm:cxn modelId="{565C4A02-E476-4565-AA3A-FBDF33AE61BA}" type="presParOf" srcId="{BC8E4E6C-DDD8-4C11-88D0-D7CD2FDD209B}" destId="{97C23D08-9832-4AA5-9503-F8FC25B0428E}" srcOrd="6" destOrd="0" presId="urn:microsoft.com/office/officeart/2005/8/layout/radial6"/>
    <dgm:cxn modelId="{110228C1-945F-49F0-9D2F-996089ABF3FE}" type="presParOf" srcId="{BC8E4E6C-DDD8-4C11-88D0-D7CD2FDD209B}" destId="{275CA708-3217-4E27-9F69-038848DB015D}" srcOrd="7" destOrd="0" presId="urn:microsoft.com/office/officeart/2005/8/layout/radial6"/>
    <dgm:cxn modelId="{1C451259-8E5C-444A-B155-3D9DD912FC81}" type="presParOf" srcId="{BC8E4E6C-DDD8-4C11-88D0-D7CD2FDD209B}" destId="{B2B9264E-A5DF-4FC1-8A38-F03CBB835C5C}" srcOrd="8" destOrd="0" presId="urn:microsoft.com/office/officeart/2005/8/layout/radial6"/>
    <dgm:cxn modelId="{08E0CF27-583A-4884-9CC0-EC8761557366}" type="presParOf" srcId="{BC8E4E6C-DDD8-4C11-88D0-D7CD2FDD209B}" destId="{3926DFB4-DD35-4702-8587-C9AF1EA9620E}" srcOrd="9" destOrd="0" presId="urn:microsoft.com/office/officeart/2005/8/layout/radial6"/>
    <dgm:cxn modelId="{120A15AC-7847-40AF-8FFF-837D63CB842A}" type="presParOf" srcId="{BC8E4E6C-DDD8-4C11-88D0-D7CD2FDD209B}" destId="{D889667F-F8FD-4DF8-805F-6D351D70746A}" srcOrd="10" destOrd="0" presId="urn:microsoft.com/office/officeart/2005/8/layout/radial6"/>
    <dgm:cxn modelId="{9DF7D99F-0D36-4719-802A-90311B52AFEB}" type="presParOf" srcId="{BC8E4E6C-DDD8-4C11-88D0-D7CD2FDD209B}" destId="{204FA86B-F66A-4241-9558-C05C30B2129A}" srcOrd="11" destOrd="0" presId="urn:microsoft.com/office/officeart/2005/8/layout/radial6"/>
    <dgm:cxn modelId="{14135D05-172F-4223-B05F-710821B97F0B}" type="presParOf" srcId="{BC8E4E6C-DDD8-4C11-88D0-D7CD2FDD209B}" destId="{5BF79BC3-1D72-44EE-B4D2-F4C0C7B18058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32C1D62-E7FF-469A-B82F-FF488DC5090C}" type="doc">
      <dgm:prSet loTypeId="urn:microsoft.com/office/officeart/2005/8/layout/radial1" loCatId="relationship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CA65A85B-D3C2-4242-A1D9-1327C9E6DF3B}">
      <dgm:prSet phldrT="[Текст]" custT="1"/>
      <dgm:spPr>
        <a:solidFill>
          <a:schemeClr val="accent6">
            <a:lumMod val="60000"/>
            <a:lumOff val="40000"/>
          </a:schemeClr>
        </a:solidFill>
      </dgm:spPr>
      <dgm:t>
        <a:bodyPr>
          <a:scene3d>
            <a:camera prst="obliqueTopRight"/>
            <a:lightRig rig="threePt" dir="t"/>
          </a:scene3d>
        </a:bodyPr>
        <a:lstStyle/>
        <a:p>
          <a:pPr>
            <a:spcAft>
              <a:spcPts val="0"/>
            </a:spcAft>
          </a:pPr>
          <a:r>
            <a:rPr lang="ru-RU" sz="4800" b="1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rPr>
            <a:t>Расходы бюджета на 2020 год </a:t>
          </a:r>
        </a:p>
      </dgm:t>
    </dgm:pt>
    <dgm:pt modelId="{71C28552-3453-4B66-8F80-E69834102EF4}" type="parTrans" cxnId="{38C20C2F-1E82-4B87-8B45-8F3296DE774A}">
      <dgm:prSet/>
      <dgm:spPr/>
      <dgm:t>
        <a:bodyPr/>
        <a:lstStyle/>
        <a:p>
          <a:endParaRPr lang="ru-RU"/>
        </a:p>
      </dgm:t>
    </dgm:pt>
    <dgm:pt modelId="{1F28FF9D-972B-4D47-876B-174C09B2E1B1}" type="sibTrans" cxnId="{38C20C2F-1E82-4B87-8B45-8F3296DE774A}">
      <dgm:prSet/>
      <dgm:spPr/>
      <dgm:t>
        <a:bodyPr/>
        <a:lstStyle/>
        <a:p>
          <a:endParaRPr lang="ru-RU"/>
        </a:p>
      </dgm:t>
    </dgm:pt>
    <dgm:pt modelId="{E3997B01-1A72-40C2-BD1C-492AB3C0A888}">
      <dgm:prSet phldrT="[Текст]" custT="1"/>
      <dgm:spPr>
        <a:solidFill>
          <a:srgbClr val="FFC000"/>
        </a:solidFill>
        <a:effectLst>
          <a:glow rad="228600">
            <a:schemeClr val="accent3">
              <a:satMod val="175000"/>
              <a:alpha val="40000"/>
            </a:schemeClr>
          </a:glow>
        </a:effectLst>
      </dgm:spPr>
      <dgm:t>
        <a:bodyPr/>
        <a:lstStyle/>
        <a:p>
          <a:pPr algn="ctr">
            <a:lnSpc>
              <a:spcPct val="100000"/>
            </a:lnSpc>
            <a:spcAft>
              <a:spcPts val="0"/>
            </a:spcAft>
          </a:pPr>
          <a:r>
            <a:rPr lang="ru-RU" sz="2000" b="1" u="sng" dirty="0" smtClean="0">
              <a:solidFill>
                <a:srgbClr val="04171A"/>
              </a:solidFill>
              <a:latin typeface="Times New Roman" pitchFamily="18" charset="0"/>
              <a:cs typeface="Times New Roman" pitchFamily="18" charset="0"/>
            </a:rPr>
            <a:t>Общегосударственные вопросы</a:t>
          </a:r>
        </a:p>
        <a:p>
          <a:pPr algn="ctr">
            <a:lnSpc>
              <a:spcPct val="100000"/>
            </a:lnSpc>
            <a:spcAft>
              <a:spcPts val="120"/>
            </a:spcAft>
          </a:pPr>
          <a:r>
            <a:rPr lang="ru-RU" sz="2000" i="1" u="sng" dirty="0" smtClean="0">
              <a:solidFill>
                <a:srgbClr val="04171A"/>
              </a:solidFill>
              <a:latin typeface="Times New Roman" pitchFamily="18" charset="0"/>
              <a:cs typeface="Times New Roman" pitchFamily="18" charset="0"/>
            </a:rPr>
            <a:t>2659,5 тыс.руб.</a:t>
          </a:r>
          <a:endParaRPr lang="ru-RU" sz="2000" i="1" u="sng" dirty="0">
            <a:solidFill>
              <a:srgbClr val="04171A"/>
            </a:solidFill>
            <a:latin typeface="Times New Roman" pitchFamily="18" charset="0"/>
            <a:cs typeface="Times New Roman" pitchFamily="18" charset="0"/>
          </a:endParaRPr>
        </a:p>
      </dgm:t>
    </dgm:pt>
    <dgm:pt modelId="{6970E94E-967E-4F43-9BB3-BF135B1FCF55}" type="parTrans" cxnId="{F64C6891-A361-4C19-95C7-49A544CD076E}">
      <dgm:prSet/>
      <dgm:spPr/>
      <dgm:t>
        <a:bodyPr/>
        <a:lstStyle/>
        <a:p>
          <a:endParaRPr lang="ru-RU"/>
        </a:p>
      </dgm:t>
    </dgm:pt>
    <dgm:pt modelId="{59B1512C-191D-4C67-A16F-326E6ABB6247}" type="sibTrans" cxnId="{F64C6891-A361-4C19-95C7-49A544CD076E}">
      <dgm:prSet/>
      <dgm:spPr/>
      <dgm:t>
        <a:bodyPr/>
        <a:lstStyle/>
        <a:p>
          <a:endParaRPr lang="ru-RU"/>
        </a:p>
      </dgm:t>
    </dgm:pt>
    <dgm:pt modelId="{43E3BC86-4E68-4C82-AEE7-DD89AA5D4E8B}">
      <dgm:prSet phldrT="[Текст]" custT="1"/>
      <dgm:spPr>
        <a:solidFill>
          <a:srgbClr val="FFC000"/>
        </a:solidFill>
        <a:effectLst>
          <a:glow rad="228600">
            <a:schemeClr val="accent3">
              <a:satMod val="175000"/>
              <a:alpha val="40000"/>
            </a:schemeClr>
          </a:glow>
        </a:effectLst>
      </dgm:spPr>
      <dgm:t>
        <a:bodyPr/>
        <a:lstStyle/>
        <a:p>
          <a:pPr algn="l">
            <a:lnSpc>
              <a:spcPct val="90000"/>
            </a:lnSpc>
            <a:spcAft>
              <a:spcPct val="15000"/>
            </a:spcAft>
          </a:pPr>
          <a:r>
            <a:rPr lang="ru-RU" sz="1600" dirty="0" smtClean="0">
              <a:solidFill>
                <a:srgbClr val="04171A"/>
              </a:solidFill>
              <a:latin typeface="Times New Roman" pitchFamily="18" charset="0"/>
              <a:cs typeface="Times New Roman" pitchFamily="18" charset="0"/>
            </a:rPr>
            <a:t>Содержание АУП </a:t>
          </a:r>
          <a:r>
            <a:rPr lang="ru-RU" sz="1600" b="1" u="none" dirty="0" smtClean="0">
              <a:solidFill>
                <a:srgbClr val="04171A"/>
              </a:solidFill>
              <a:latin typeface="Times New Roman" pitchFamily="18" charset="0"/>
              <a:cs typeface="Times New Roman" pitchFamily="18" charset="0"/>
            </a:rPr>
            <a:t>–</a:t>
          </a:r>
          <a:r>
            <a:rPr lang="ru-RU" sz="1600" dirty="0" smtClean="0">
              <a:solidFill>
                <a:srgbClr val="04171A"/>
              </a:solidFill>
              <a:latin typeface="Times New Roman" pitchFamily="18" charset="0"/>
              <a:cs typeface="Times New Roman" pitchFamily="18" charset="0"/>
            </a:rPr>
            <a:t> 2519,8 (или 94,7%)</a:t>
          </a:r>
          <a:endParaRPr lang="ru-RU" sz="1600" dirty="0">
            <a:solidFill>
              <a:srgbClr val="04171A"/>
            </a:solidFill>
            <a:latin typeface="Times New Roman" pitchFamily="18" charset="0"/>
            <a:cs typeface="Times New Roman" pitchFamily="18" charset="0"/>
          </a:endParaRPr>
        </a:p>
      </dgm:t>
    </dgm:pt>
    <dgm:pt modelId="{51AF4C2D-F24B-4233-8470-2DAD391E8161}" type="parTrans" cxnId="{0AD7A96B-22CD-41AF-84AC-3476955B9F1E}">
      <dgm:prSet/>
      <dgm:spPr/>
      <dgm:t>
        <a:bodyPr/>
        <a:lstStyle/>
        <a:p>
          <a:endParaRPr lang="ru-RU"/>
        </a:p>
      </dgm:t>
    </dgm:pt>
    <dgm:pt modelId="{6D18F836-0DC4-400B-8FF7-53CA4FB09C06}" type="sibTrans" cxnId="{0AD7A96B-22CD-41AF-84AC-3476955B9F1E}">
      <dgm:prSet/>
      <dgm:spPr/>
      <dgm:t>
        <a:bodyPr/>
        <a:lstStyle/>
        <a:p>
          <a:endParaRPr lang="ru-RU"/>
        </a:p>
      </dgm:t>
    </dgm:pt>
    <dgm:pt modelId="{E321DA6F-3039-4F7B-A23D-0F830F83F9E0}">
      <dgm:prSet phldrT="[Текст]" custT="1"/>
      <dgm:spPr>
        <a:solidFill>
          <a:srgbClr val="00B0F0"/>
        </a:solidFill>
        <a:effectLst>
          <a:glow rad="228600">
            <a:schemeClr val="accent2">
              <a:satMod val="175000"/>
              <a:alpha val="40000"/>
            </a:schemeClr>
          </a:glow>
        </a:effectLst>
      </dgm:spPr>
      <dgm:t>
        <a:bodyPr/>
        <a:lstStyle/>
        <a:p>
          <a:pPr algn="ctr">
            <a:lnSpc>
              <a:spcPct val="100000"/>
            </a:lnSpc>
            <a:spcAft>
              <a:spcPts val="0"/>
            </a:spcAft>
          </a:pPr>
          <a:r>
            <a:rPr lang="ru-RU" sz="2000" b="1" u="sng" dirty="0" smtClean="0">
              <a:solidFill>
                <a:srgbClr val="04171A"/>
              </a:solidFill>
              <a:latin typeface="Times New Roman" pitchFamily="18" charset="0"/>
              <a:cs typeface="Times New Roman" pitchFamily="18" charset="0"/>
            </a:rPr>
            <a:t>Социальная политика</a:t>
          </a:r>
        </a:p>
        <a:p>
          <a:pPr algn="ctr">
            <a:lnSpc>
              <a:spcPct val="100000"/>
            </a:lnSpc>
            <a:spcAft>
              <a:spcPts val="0"/>
            </a:spcAft>
          </a:pPr>
          <a:r>
            <a:rPr lang="ru-RU" sz="2000" i="1" u="sng" dirty="0" smtClean="0">
              <a:solidFill>
                <a:srgbClr val="04171A"/>
              </a:solidFill>
              <a:latin typeface="Times New Roman" pitchFamily="18" charset="0"/>
              <a:cs typeface="Times New Roman" pitchFamily="18" charset="0"/>
            </a:rPr>
            <a:t>62,8 тыс.руб.</a:t>
          </a:r>
          <a:endParaRPr lang="ru-RU" sz="2000" i="1" u="sng" dirty="0">
            <a:solidFill>
              <a:srgbClr val="04171A"/>
            </a:solidFill>
            <a:latin typeface="Times New Roman" pitchFamily="18" charset="0"/>
            <a:cs typeface="Times New Roman" pitchFamily="18" charset="0"/>
          </a:endParaRPr>
        </a:p>
      </dgm:t>
    </dgm:pt>
    <dgm:pt modelId="{1A0D5583-2A08-4466-8401-35DA18107A9A}" type="parTrans" cxnId="{3222468F-FD77-4ADD-8D5A-9F20DAE031B8}">
      <dgm:prSet/>
      <dgm:spPr/>
      <dgm:t>
        <a:bodyPr/>
        <a:lstStyle/>
        <a:p>
          <a:endParaRPr lang="ru-RU"/>
        </a:p>
      </dgm:t>
    </dgm:pt>
    <dgm:pt modelId="{7D2B2AB3-A34F-4D13-B32C-EFC8A85F7659}" type="sibTrans" cxnId="{3222468F-FD77-4ADD-8D5A-9F20DAE031B8}">
      <dgm:prSet/>
      <dgm:spPr/>
      <dgm:t>
        <a:bodyPr/>
        <a:lstStyle/>
        <a:p>
          <a:endParaRPr lang="ru-RU"/>
        </a:p>
      </dgm:t>
    </dgm:pt>
    <dgm:pt modelId="{E2C297ED-8879-4274-84B0-E3E223965EFD}">
      <dgm:prSet phldrT="[Текст]" custT="1"/>
      <dgm:spPr>
        <a:solidFill>
          <a:srgbClr val="00B0F0"/>
        </a:solidFill>
        <a:effectLst>
          <a:glow rad="228600">
            <a:schemeClr val="accent2">
              <a:satMod val="175000"/>
              <a:alpha val="40000"/>
            </a:schemeClr>
          </a:glow>
        </a:effectLst>
      </dgm:spPr>
      <dgm:t>
        <a:bodyPr/>
        <a:lstStyle/>
        <a:p>
          <a:pPr algn="l">
            <a:lnSpc>
              <a:spcPct val="90000"/>
            </a:lnSpc>
            <a:spcAft>
              <a:spcPct val="15000"/>
            </a:spcAft>
          </a:pPr>
          <a:r>
            <a:rPr lang="ru-RU" sz="1600" dirty="0" smtClean="0">
              <a:solidFill>
                <a:srgbClr val="04171A"/>
              </a:solidFill>
              <a:latin typeface="Times New Roman" pitchFamily="18" charset="0"/>
              <a:cs typeface="Times New Roman" pitchFamily="18" charset="0"/>
            </a:rPr>
            <a:t>Пенсии муниципальным служащим </a:t>
          </a:r>
          <a:r>
            <a:rPr lang="ru-RU" sz="1600" b="1" u="none" dirty="0" smtClean="0">
              <a:solidFill>
                <a:srgbClr val="04171A"/>
              </a:solidFill>
              <a:latin typeface="Times New Roman" pitchFamily="18" charset="0"/>
              <a:cs typeface="Times New Roman" pitchFamily="18" charset="0"/>
            </a:rPr>
            <a:t>–</a:t>
          </a:r>
          <a:r>
            <a:rPr lang="ru-RU" sz="1600" dirty="0" smtClean="0">
              <a:solidFill>
                <a:srgbClr val="04171A"/>
              </a:solidFill>
              <a:latin typeface="Times New Roman" pitchFamily="18" charset="0"/>
              <a:cs typeface="Times New Roman" pitchFamily="18" charset="0"/>
            </a:rPr>
            <a:t> 100%</a:t>
          </a:r>
          <a:endParaRPr lang="ru-RU" sz="1050" dirty="0">
            <a:solidFill>
              <a:srgbClr val="04171A"/>
            </a:solidFill>
            <a:latin typeface="Times New Roman" pitchFamily="18" charset="0"/>
            <a:cs typeface="Times New Roman" pitchFamily="18" charset="0"/>
          </a:endParaRPr>
        </a:p>
      </dgm:t>
    </dgm:pt>
    <dgm:pt modelId="{840463C2-9E8E-45B2-816D-2175AC7EEEA8}" type="parTrans" cxnId="{137B34DC-8816-4C00-82DF-363F8D84D38D}">
      <dgm:prSet/>
      <dgm:spPr/>
      <dgm:t>
        <a:bodyPr/>
        <a:lstStyle/>
        <a:p>
          <a:endParaRPr lang="ru-RU"/>
        </a:p>
      </dgm:t>
    </dgm:pt>
    <dgm:pt modelId="{E9C5C762-E5B9-4A72-81DD-438908EB723A}" type="sibTrans" cxnId="{137B34DC-8816-4C00-82DF-363F8D84D38D}">
      <dgm:prSet/>
      <dgm:spPr/>
      <dgm:t>
        <a:bodyPr/>
        <a:lstStyle/>
        <a:p>
          <a:endParaRPr lang="ru-RU"/>
        </a:p>
      </dgm:t>
    </dgm:pt>
    <dgm:pt modelId="{3C0515D6-1235-483B-8974-B5071BBFC2CB}">
      <dgm:prSet custT="1"/>
      <dgm:spPr>
        <a:solidFill>
          <a:srgbClr val="73F1AF"/>
        </a:solidFill>
        <a:effectLst>
          <a:glow rad="228600">
            <a:schemeClr val="accent2">
              <a:satMod val="175000"/>
              <a:alpha val="40000"/>
            </a:schemeClr>
          </a:glow>
        </a:effectLst>
      </dgm:spPr>
      <dgm:t>
        <a:bodyPr/>
        <a:lstStyle/>
        <a:p>
          <a:pPr algn="ctr">
            <a:lnSpc>
              <a:spcPct val="100000"/>
            </a:lnSpc>
            <a:spcAft>
              <a:spcPts val="0"/>
            </a:spcAft>
          </a:pPr>
          <a:r>
            <a:rPr lang="ru-RU" sz="2000" b="1" u="sng" dirty="0" smtClean="0">
              <a:solidFill>
                <a:srgbClr val="04171A"/>
              </a:solidFill>
              <a:latin typeface="Times New Roman" pitchFamily="18" charset="0"/>
              <a:cs typeface="Times New Roman" pitchFamily="18" charset="0"/>
            </a:rPr>
            <a:t>Национальная оборона</a:t>
          </a:r>
          <a:r>
            <a:rPr lang="ru-RU" sz="2000" b="1" u="none" dirty="0" smtClean="0">
              <a:solidFill>
                <a:srgbClr val="04171A"/>
              </a:solidFill>
              <a:latin typeface="Times New Roman" pitchFamily="18" charset="0"/>
              <a:cs typeface="Times New Roman" pitchFamily="18" charset="0"/>
            </a:rPr>
            <a:t> </a:t>
          </a:r>
        </a:p>
        <a:p>
          <a:pPr algn="ctr">
            <a:lnSpc>
              <a:spcPct val="100000"/>
            </a:lnSpc>
            <a:spcAft>
              <a:spcPts val="0"/>
            </a:spcAft>
          </a:pPr>
          <a:r>
            <a:rPr lang="ru-RU" sz="2000" b="0" i="1" u="sng" dirty="0" smtClean="0">
              <a:solidFill>
                <a:srgbClr val="04171A"/>
              </a:solidFill>
              <a:latin typeface="Times New Roman" pitchFamily="18" charset="0"/>
              <a:cs typeface="Times New Roman" pitchFamily="18" charset="0"/>
            </a:rPr>
            <a:t>97,8 тыс.руб.</a:t>
          </a:r>
          <a:endParaRPr lang="ru-RU" sz="2000" i="1" u="sng" dirty="0"/>
        </a:p>
      </dgm:t>
    </dgm:pt>
    <dgm:pt modelId="{E7E29931-DBF5-43F9-97F6-D9562C32F7F5}" type="parTrans" cxnId="{865CAEFA-4386-43A3-BE3B-6446F97D7866}">
      <dgm:prSet/>
      <dgm:spPr/>
      <dgm:t>
        <a:bodyPr/>
        <a:lstStyle/>
        <a:p>
          <a:endParaRPr lang="ru-RU"/>
        </a:p>
      </dgm:t>
    </dgm:pt>
    <dgm:pt modelId="{1259D08E-3284-475D-9B27-BFCA07B4C85F}" type="sibTrans" cxnId="{865CAEFA-4386-43A3-BE3B-6446F97D7866}">
      <dgm:prSet/>
      <dgm:spPr/>
      <dgm:t>
        <a:bodyPr/>
        <a:lstStyle/>
        <a:p>
          <a:endParaRPr lang="ru-RU"/>
        </a:p>
      </dgm:t>
    </dgm:pt>
    <dgm:pt modelId="{9CCB19D5-C8D6-4791-8CDC-B88266F0F9FB}">
      <dgm:prSet custT="1"/>
      <dgm:spPr>
        <a:solidFill>
          <a:srgbClr val="73F1AF"/>
        </a:solidFill>
        <a:effectLst>
          <a:glow rad="228600">
            <a:schemeClr val="accent2">
              <a:satMod val="175000"/>
              <a:alpha val="40000"/>
            </a:schemeClr>
          </a:glow>
        </a:effectLst>
      </dgm:spPr>
      <dgm:t>
        <a:bodyPr/>
        <a:lstStyle/>
        <a:p>
          <a:pPr algn="l">
            <a:lnSpc>
              <a:spcPct val="100000"/>
            </a:lnSpc>
            <a:spcAft>
              <a:spcPct val="15000"/>
            </a:spcAft>
          </a:pPr>
          <a:r>
            <a:rPr lang="ru-RU" sz="1600" dirty="0" smtClean="0">
              <a:solidFill>
                <a:srgbClr val="04171A"/>
              </a:solidFill>
              <a:latin typeface="Times New Roman" pitchFamily="18" charset="0"/>
              <a:cs typeface="Times New Roman" pitchFamily="18" charset="0"/>
            </a:rPr>
            <a:t>Осуществление первичного воинского учета, где отсутствуют военные комиссариаты </a:t>
          </a:r>
          <a:r>
            <a:rPr lang="ru-RU" sz="1600" b="1" u="none" dirty="0" smtClean="0">
              <a:solidFill>
                <a:srgbClr val="04171A"/>
              </a:solidFill>
              <a:latin typeface="Times New Roman" pitchFamily="18" charset="0"/>
              <a:cs typeface="Times New Roman" pitchFamily="18" charset="0"/>
            </a:rPr>
            <a:t>– </a:t>
          </a:r>
          <a:r>
            <a:rPr lang="ru-RU" sz="1600" b="0" u="none" dirty="0" smtClean="0">
              <a:solidFill>
                <a:srgbClr val="04171A"/>
              </a:solidFill>
              <a:latin typeface="Times New Roman" pitchFamily="18" charset="0"/>
              <a:cs typeface="Times New Roman" pitchFamily="18" charset="0"/>
            </a:rPr>
            <a:t>100%</a:t>
          </a:r>
          <a:endParaRPr lang="ru-RU" sz="1600" b="0" dirty="0"/>
        </a:p>
      </dgm:t>
    </dgm:pt>
    <dgm:pt modelId="{A165E21F-4D69-46A5-82C3-B4119823EE43}" type="parTrans" cxnId="{71B9ADE1-275D-4E2E-ACCB-6D88E33FCC80}">
      <dgm:prSet/>
      <dgm:spPr/>
      <dgm:t>
        <a:bodyPr/>
        <a:lstStyle/>
        <a:p>
          <a:endParaRPr lang="ru-RU"/>
        </a:p>
      </dgm:t>
    </dgm:pt>
    <dgm:pt modelId="{9321418F-DB6C-49CE-877C-B430C00AF223}" type="sibTrans" cxnId="{71B9ADE1-275D-4E2E-ACCB-6D88E33FCC80}">
      <dgm:prSet/>
      <dgm:spPr/>
      <dgm:t>
        <a:bodyPr/>
        <a:lstStyle/>
        <a:p>
          <a:endParaRPr lang="ru-RU"/>
        </a:p>
      </dgm:t>
    </dgm:pt>
    <dgm:pt modelId="{972A1E85-DD1E-41B7-90EB-EB5D749B8721}">
      <dgm:prSet phldrT="[Текст]" custT="1"/>
      <dgm:spPr>
        <a:solidFill>
          <a:srgbClr val="FFC000"/>
        </a:solidFill>
        <a:effectLst>
          <a:glow rad="228600">
            <a:schemeClr val="accent3">
              <a:satMod val="175000"/>
              <a:alpha val="40000"/>
            </a:schemeClr>
          </a:glow>
        </a:effectLst>
      </dgm:spPr>
      <dgm:t>
        <a:bodyPr/>
        <a:lstStyle/>
        <a:p>
          <a:pPr algn="l">
            <a:lnSpc>
              <a:spcPct val="90000"/>
            </a:lnSpc>
            <a:spcAft>
              <a:spcPct val="15000"/>
            </a:spcAft>
          </a:pPr>
          <a:r>
            <a:rPr lang="ru-RU" sz="1600" dirty="0" smtClean="0">
              <a:solidFill>
                <a:srgbClr val="04171A"/>
              </a:solidFill>
              <a:latin typeface="Times New Roman" pitchFamily="18" charset="0"/>
              <a:cs typeface="Times New Roman" pitchFamily="18" charset="0"/>
            </a:rPr>
            <a:t>Содержание имущества </a:t>
          </a:r>
          <a:r>
            <a:rPr lang="ru-RU" sz="1600" b="1" u="none" dirty="0" smtClean="0">
              <a:solidFill>
                <a:srgbClr val="04171A"/>
              </a:solidFill>
              <a:latin typeface="Times New Roman" pitchFamily="18" charset="0"/>
              <a:cs typeface="Times New Roman" pitchFamily="18" charset="0"/>
            </a:rPr>
            <a:t>–</a:t>
          </a:r>
          <a:r>
            <a:rPr lang="ru-RU" sz="1600" dirty="0" smtClean="0">
              <a:solidFill>
                <a:srgbClr val="04171A"/>
              </a:solidFill>
              <a:latin typeface="Times New Roman" pitchFamily="18" charset="0"/>
              <a:cs typeface="Times New Roman" pitchFamily="18" charset="0"/>
            </a:rPr>
            <a:t> 129,7 (или 4,9%) </a:t>
          </a:r>
          <a:endParaRPr lang="ru-RU" sz="1600" dirty="0">
            <a:solidFill>
              <a:srgbClr val="04171A"/>
            </a:solidFill>
            <a:latin typeface="Times New Roman" pitchFamily="18" charset="0"/>
            <a:cs typeface="Times New Roman" pitchFamily="18" charset="0"/>
          </a:endParaRPr>
        </a:p>
      </dgm:t>
    </dgm:pt>
    <dgm:pt modelId="{483CB047-0BA1-4BF9-B16A-8820166BFCF4}" type="parTrans" cxnId="{1B2EFEE8-3BB7-49EC-BB99-12F67C8E0A9D}">
      <dgm:prSet/>
      <dgm:spPr/>
      <dgm:t>
        <a:bodyPr/>
        <a:lstStyle/>
        <a:p>
          <a:endParaRPr lang="ru-RU"/>
        </a:p>
      </dgm:t>
    </dgm:pt>
    <dgm:pt modelId="{0FF395E3-C962-4371-B119-D1F42079AED8}" type="sibTrans" cxnId="{1B2EFEE8-3BB7-49EC-BB99-12F67C8E0A9D}">
      <dgm:prSet/>
      <dgm:spPr/>
      <dgm:t>
        <a:bodyPr/>
        <a:lstStyle/>
        <a:p>
          <a:endParaRPr lang="ru-RU"/>
        </a:p>
      </dgm:t>
    </dgm:pt>
    <dgm:pt modelId="{DA6FE2DB-1BD6-48CA-AE08-083CB648AA91}">
      <dgm:prSet phldrT="[Текст]" custT="1"/>
      <dgm:spPr>
        <a:solidFill>
          <a:srgbClr val="FFC000"/>
        </a:solidFill>
        <a:effectLst>
          <a:glow rad="228600">
            <a:schemeClr val="accent3">
              <a:satMod val="175000"/>
              <a:alpha val="40000"/>
            </a:schemeClr>
          </a:glow>
        </a:effectLst>
      </dgm:spPr>
      <dgm:t>
        <a:bodyPr/>
        <a:lstStyle/>
        <a:p>
          <a:pPr algn="l">
            <a:lnSpc>
              <a:spcPct val="90000"/>
            </a:lnSpc>
            <a:spcAft>
              <a:spcPct val="15000"/>
            </a:spcAft>
          </a:pPr>
          <a:r>
            <a:rPr lang="ru-RU" sz="1600" dirty="0" smtClean="0">
              <a:solidFill>
                <a:srgbClr val="04171A"/>
              </a:solidFill>
              <a:latin typeface="Times New Roman" pitchFamily="18" charset="0"/>
              <a:cs typeface="Times New Roman" pitchFamily="18" charset="0"/>
            </a:rPr>
            <a:t>Резервный фонд </a:t>
          </a:r>
          <a:r>
            <a:rPr lang="ru-RU" sz="1600" b="1" u="none" dirty="0" smtClean="0">
              <a:solidFill>
                <a:srgbClr val="04171A"/>
              </a:solidFill>
              <a:latin typeface="Times New Roman" pitchFamily="18" charset="0"/>
              <a:cs typeface="Times New Roman" pitchFamily="18" charset="0"/>
            </a:rPr>
            <a:t>–</a:t>
          </a:r>
          <a:r>
            <a:rPr lang="ru-RU" sz="1600" dirty="0" smtClean="0">
              <a:solidFill>
                <a:srgbClr val="04171A"/>
              </a:solidFill>
              <a:latin typeface="Times New Roman" pitchFamily="18" charset="0"/>
              <a:cs typeface="Times New Roman" pitchFamily="18" charset="0"/>
            </a:rPr>
            <a:t> 10,0 (или 0,4%)</a:t>
          </a:r>
          <a:endParaRPr lang="ru-RU" sz="1600" dirty="0">
            <a:solidFill>
              <a:srgbClr val="04171A"/>
            </a:solidFill>
            <a:latin typeface="Times New Roman" pitchFamily="18" charset="0"/>
            <a:cs typeface="Times New Roman" pitchFamily="18" charset="0"/>
          </a:endParaRPr>
        </a:p>
      </dgm:t>
    </dgm:pt>
    <dgm:pt modelId="{53EA037F-9EC8-46F6-AAB8-82E9005DAB1E}" type="parTrans" cxnId="{965E9C70-2288-4D00-9C64-1870D16B2059}">
      <dgm:prSet/>
      <dgm:spPr/>
      <dgm:t>
        <a:bodyPr/>
        <a:lstStyle/>
        <a:p>
          <a:endParaRPr lang="ru-RU"/>
        </a:p>
      </dgm:t>
    </dgm:pt>
    <dgm:pt modelId="{0AC4C2CB-84CD-42ED-AA1C-802C9C65BB01}" type="sibTrans" cxnId="{965E9C70-2288-4D00-9C64-1870D16B2059}">
      <dgm:prSet/>
      <dgm:spPr/>
      <dgm:t>
        <a:bodyPr/>
        <a:lstStyle/>
        <a:p>
          <a:endParaRPr lang="ru-RU"/>
        </a:p>
      </dgm:t>
    </dgm:pt>
    <dgm:pt modelId="{B1C081EA-1F1B-4974-BF65-81782D158D67}">
      <dgm:prSet custT="1"/>
      <dgm:spPr/>
      <dgm:t>
        <a:bodyPr/>
        <a:lstStyle/>
        <a:p>
          <a:pPr algn="l">
            <a:lnSpc>
              <a:spcPct val="100000"/>
            </a:lnSpc>
            <a:spcAft>
              <a:spcPts val="0"/>
            </a:spcAft>
          </a:pPr>
          <a:r>
            <a:rPr lang="ru-RU" sz="2000" b="1" u="sng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Национальная экономика</a:t>
          </a:r>
        </a:p>
        <a:p>
          <a:pPr algn="ctr">
            <a:lnSpc>
              <a:spcPct val="100000"/>
            </a:lnSpc>
            <a:spcAft>
              <a:spcPts val="150"/>
            </a:spcAft>
          </a:pPr>
          <a:r>
            <a:rPr lang="ru-RU" sz="2000" b="0" i="1" u="sng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2097,2 тыс.руб.</a:t>
          </a:r>
        </a:p>
      </dgm:t>
    </dgm:pt>
    <dgm:pt modelId="{EC258CBD-A734-4C16-A514-0CD33B4C3648}" type="parTrans" cxnId="{08EA472E-06AE-41A9-9FE2-06149D2BEB57}">
      <dgm:prSet/>
      <dgm:spPr/>
      <dgm:t>
        <a:bodyPr/>
        <a:lstStyle/>
        <a:p>
          <a:endParaRPr lang="ru-RU"/>
        </a:p>
      </dgm:t>
    </dgm:pt>
    <dgm:pt modelId="{FBE7F9BF-2DC9-4A09-AA1E-AF0B75B1861B}" type="sibTrans" cxnId="{08EA472E-06AE-41A9-9FE2-06149D2BEB57}">
      <dgm:prSet/>
      <dgm:spPr/>
      <dgm:t>
        <a:bodyPr/>
        <a:lstStyle/>
        <a:p>
          <a:endParaRPr lang="ru-RU"/>
        </a:p>
      </dgm:t>
    </dgm:pt>
    <dgm:pt modelId="{18F6BD62-7315-4AD2-BE2A-2CDABE2A1919}">
      <dgm:prSet custT="1"/>
      <dgm:spPr/>
      <dgm:t>
        <a:bodyPr/>
        <a:lstStyle/>
        <a:p>
          <a:pPr>
            <a:spcAft>
              <a:spcPct val="15000"/>
            </a:spcAft>
          </a:pPr>
          <a:r>
            <a:rPr lang="ru-RU" sz="16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Расходы по местным инициативам – 952,9 (или 45%)</a:t>
          </a:r>
          <a:endParaRPr lang="ru-RU" sz="1600" dirty="0">
            <a:solidFill>
              <a:srgbClr val="0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4C684170-0D34-418B-8E94-D1F9DF233B4E}" type="parTrans" cxnId="{9167F0D9-8E3F-4280-9C54-531A90AB7CEE}">
      <dgm:prSet/>
      <dgm:spPr/>
      <dgm:t>
        <a:bodyPr/>
        <a:lstStyle/>
        <a:p>
          <a:endParaRPr lang="ru-RU"/>
        </a:p>
      </dgm:t>
    </dgm:pt>
    <dgm:pt modelId="{8FD53E8A-0390-426E-818A-36877635A6DB}" type="sibTrans" cxnId="{9167F0D9-8E3F-4280-9C54-531A90AB7CEE}">
      <dgm:prSet/>
      <dgm:spPr/>
      <dgm:t>
        <a:bodyPr/>
        <a:lstStyle/>
        <a:p>
          <a:endParaRPr lang="ru-RU"/>
        </a:p>
      </dgm:t>
    </dgm:pt>
    <dgm:pt modelId="{115EFD04-CBBA-4054-9EAD-02F6AA236922}">
      <dgm:prSet custT="1"/>
      <dgm:spPr/>
      <dgm:t>
        <a:bodyPr/>
        <a:lstStyle/>
        <a:p>
          <a:pPr>
            <a:spcAft>
              <a:spcPct val="15000"/>
            </a:spcAft>
          </a:pPr>
          <a:r>
            <a:rPr lang="ru-RU" sz="16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Дорожное хозяйство – 1144,3 (или 55%)</a:t>
          </a:r>
          <a:endParaRPr lang="ru-RU" sz="1600" dirty="0">
            <a:solidFill>
              <a:srgbClr val="0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F81ED57B-167D-48DB-BFAD-89253299C3BA}" type="sibTrans" cxnId="{256B1E31-92D7-4893-9D05-F52BA686A81F}">
      <dgm:prSet/>
      <dgm:spPr/>
      <dgm:t>
        <a:bodyPr/>
        <a:lstStyle/>
        <a:p>
          <a:endParaRPr lang="ru-RU"/>
        </a:p>
      </dgm:t>
    </dgm:pt>
    <dgm:pt modelId="{EA2B3B40-C700-4327-938B-180B15AE45B6}" type="parTrans" cxnId="{256B1E31-92D7-4893-9D05-F52BA686A81F}">
      <dgm:prSet/>
      <dgm:spPr/>
      <dgm:t>
        <a:bodyPr/>
        <a:lstStyle/>
        <a:p>
          <a:endParaRPr lang="ru-RU"/>
        </a:p>
      </dgm:t>
    </dgm:pt>
    <dgm:pt modelId="{22127F5A-C731-4535-B57C-6904535127EF}" type="pres">
      <dgm:prSet presAssocID="{632C1D62-E7FF-469A-B82F-FF488DC5090C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5DC58DF-718F-4828-8625-B7E50D7CB0AC}" type="pres">
      <dgm:prSet presAssocID="{CA65A85B-D3C2-4242-A1D9-1327C9E6DF3B}" presName="centerShape" presStyleLbl="node0" presStyleIdx="0" presStyleCnt="1" custScaleX="259228" custScaleY="104868" custLinFactNeighborX="-510" custLinFactNeighborY="-493"/>
      <dgm:spPr/>
      <dgm:t>
        <a:bodyPr/>
        <a:lstStyle/>
        <a:p>
          <a:endParaRPr lang="ru-RU"/>
        </a:p>
      </dgm:t>
    </dgm:pt>
    <dgm:pt modelId="{9A0137F7-8BDA-490F-91E0-73125FF0273D}" type="pres">
      <dgm:prSet presAssocID="{6970E94E-967E-4F43-9BB3-BF135B1FCF55}" presName="Name9" presStyleLbl="parChTrans1D2" presStyleIdx="0" presStyleCnt="4"/>
      <dgm:spPr/>
      <dgm:t>
        <a:bodyPr/>
        <a:lstStyle/>
        <a:p>
          <a:endParaRPr lang="ru-RU"/>
        </a:p>
      </dgm:t>
    </dgm:pt>
    <dgm:pt modelId="{8A292E04-A36D-41A5-99BF-81E09E566B86}" type="pres">
      <dgm:prSet presAssocID="{6970E94E-967E-4F43-9BB3-BF135B1FCF55}" presName="connTx" presStyleLbl="parChTrans1D2" presStyleIdx="0" presStyleCnt="4"/>
      <dgm:spPr/>
      <dgm:t>
        <a:bodyPr/>
        <a:lstStyle/>
        <a:p>
          <a:endParaRPr lang="ru-RU"/>
        </a:p>
      </dgm:t>
    </dgm:pt>
    <dgm:pt modelId="{3471BE1C-C920-4E8F-881C-25AEEA427C5F}" type="pres">
      <dgm:prSet presAssocID="{E3997B01-1A72-40C2-BD1C-492AB3C0A888}" presName="node" presStyleLbl="node1" presStyleIdx="0" presStyleCnt="4" custScaleX="304955" custScaleY="121135" custRadScaleRad="133369" custRadScaleInc="-1062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54B4BD-0F78-4AA0-81E9-590D455FF1A3}" type="pres">
      <dgm:prSet presAssocID="{1A0D5583-2A08-4466-8401-35DA18107A9A}" presName="Name9" presStyleLbl="parChTrans1D2" presStyleIdx="1" presStyleCnt="4"/>
      <dgm:spPr/>
      <dgm:t>
        <a:bodyPr/>
        <a:lstStyle/>
        <a:p>
          <a:endParaRPr lang="ru-RU"/>
        </a:p>
      </dgm:t>
    </dgm:pt>
    <dgm:pt modelId="{AB6A2E61-74A6-4A48-A830-E8CCB7472C79}" type="pres">
      <dgm:prSet presAssocID="{1A0D5583-2A08-4466-8401-35DA18107A9A}" presName="connTx" presStyleLbl="parChTrans1D2" presStyleIdx="1" presStyleCnt="4"/>
      <dgm:spPr/>
      <dgm:t>
        <a:bodyPr/>
        <a:lstStyle/>
        <a:p>
          <a:endParaRPr lang="ru-RU"/>
        </a:p>
      </dgm:t>
    </dgm:pt>
    <dgm:pt modelId="{A4B9FD13-0A5E-4ED8-A203-74CD8AE65919}" type="pres">
      <dgm:prSet presAssocID="{E321DA6F-3039-4F7B-A23D-0F830F83F9E0}" presName="node" presStyleLbl="node1" presStyleIdx="1" presStyleCnt="4" custScaleX="166123" custScaleY="114512" custRadScaleRad="121541" custRadScaleInc="-818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25B2A5-5A36-42BD-A40C-5F50FDA6EC72}" type="pres">
      <dgm:prSet presAssocID="{E7E29931-DBF5-43F9-97F6-D9562C32F7F5}" presName="Name9" presStyleLbl="parChTrans1D2" presStyleIdx="2" presStyleCnt="4"/>
      <dgm:spPr/>
      <dgm:t>
        <a:bodyPr/>
        <a:lstStyle/>
        <a:p>
          <a:endParaRPr lang="ru-RU"/>
        </a:p>
      </dgm:t>
    </dgm:pt>
    <dgm:pt modelId="{E40031B8-9600-4CE6-AF0A-D4079CF12473}" type="pres">
      <dgm:prSet presAssocID="{E7E29931-DBF5-43F9-97F6-D9562C32F7F5}" presName="connTx" presStyleLbl="parChTrans1D2" presStyleIdx="2" presStyleCnt="4"/>
      <dgm:spPr/>
      <dgm:t>
        <a:bodyPr/>
        <a:lstStyle/>
        <a:p>
          <a:endParaRPr lang="ru-RU"/>
        </a:p>
      </dgm:t>
    </dgm:pt>
    <dgm:pt modelId="{47615D69-C76A-422A-8059-EB74D12CF0EC}" type="pres">
      <dgm:prSet presAssocID="{3C0515D6-1235-483B-8974-B5071BBFC2CB}" presName="node" presStyleLbl="node1" presStyleIdx="2" presStyleCnt="4" custScaleX="196576" custScaleY="118250" custRadScaleRad="157128" custRadScaleInc="1481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0D8151-EA06-435A-9D49-18798FBA40DE}" type="pres">
      <dgm:prSet presAssocID="{EC258CBD-A734-4C16-A514-0CD33B4C3648}" presName="Name9" presStyleLbl="parChTrans1D2" presStyleIdx="3" presStyleCnt="4"/>
      <dgm:spPr/>
      <dgm:t>
        <a:bodyPr/>
        <a:lstStyle/>
        <a:p>
          <a:endParaRPr lang="ru-RU"/>
        </a:p>
      </dgm:t>
    </dgm:pt>
    <dgm:pt modelId="{C562CA8B-6362-45AB-8876-2E35C620C783}" type="pres">
      <dgm:prSet presAssocID="{EC258CBD-A734-4C16-A514-0CD33B4C3648}" presName="connTx" presStyleLbl="parChTrans1D2" presStyleIdx="3" presStyleCnt="4"/>
      <dgm:spPr/>
      <dgm:t>
        <a:bodyPr/>
        <a:lstStyle/>
        <a:p>
          <a:endParaRPr lang="ru-RU"/>
        </a:p>
      </dgm:t>
    </dgm:pt>
    <dgm:pt modelId="{E2501D7C-25C5-466C-B79B-A8B87749FA3A}" type="pres">
      <dgm:prSet presAssocID="{B1C081EA-1F1B-4974-BF65-81782D158D67}" presName="node" presStyleLbl="node1" presStyleIdx="3" presStyleCnt="4" custScaleX="296205" custScaleY="115145" custRadScaleRad="104322" custRadScaleInc="-2599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A20F54F-A6AA-4112-A2B1-DC4C05EA81F4}" type="presOf" srcId="{1A0D5583-2A08-4466-8401-35DA18107A9A}" destId="{5254B4BD-0F78-4AA0-81E9-590D455FF1A3}" srcOrd="0" destOrd="0" presId="urn:microsoft.com/office/officeart/2005/8/layout/radial1"/>
    <dgm:cxn modelId="{1AB04C59-1B23-49B4-A952-591108B838FC}" type="presOf" srcId="{3C0515D6-1235-483B-8974-B5071BBFC2CB}" destId="{47615D69-C76A-422A-8059-EB74D12CF0EC}" srcOrd="0" destOrd="0" presId="urn:microsoft.com/office/officeart/2005/8/layout/radial1"/>
    <dgm:cxn modelId="{38C20C2F-1E82-4B87-8B45-8F3296DE774A}" srcId="{632C1D62-E7FF-469A-B82F-FF488DC5090C}" destId="{CA65A85B-D3C2-4242-A1D9-1327C9E6DF3B}" srcOrd="0" destOrd="0" parTransId="{71C28552-3453-4B66-8F80-E69834102EF4}" sibTransId="{1F28FF9D-972B-4D47-876B-174C09B2E1B1}"/>
    <dgm:cxn modelId="{F2924E51-B2E6-4789-BEE0-3EA485EF4202}" type="presOf" srcId="{E7E29931-DBF5-43F9-97F6-D9562C32F7F5}" destId="{E40031B8-9600-4CE6-AF0A-D4079CF12473}" srcOrd="1" destOrd="0" presId="urn:microsoft.com/office/officeart/2005/8/layout/radial1"/>
    <dgm:cxn modelId="{91305777-E766-4988-A493-4B241B637353}" type="presOf" srcId="{9CCB19D5-C8D6-4791-8CDC-B88266F0F9FB}" destId="{47615D69-C76A-422A-8059-EB74D12CF0EC}" srcOrd="0" destOrd="1" presId="urn:microsoft.com/office/officeart/2005/8/layout/radial1"/>
    <dgm:cxn modelId="{3222468F-FD77-4ADD-8D5A-9F20DAE031B8}" srcId="{CA65A85B-D3C2-4242-A1D9-1327C9E6DF3B}" destId="{E321DA6F-3039-4F7B-A23D-0F830F83F9E0}" srcOrd="1" destOrd="0" parTransId="{1A0D5583-2A08-4466-8401-35DA18107A9A}" sibTransId="{7D2B2AB3-A34F-4D13-B32C-EFC8A85F7659}"/>
    <dgm:cxn modelId="{71342220-1CEF-4F3E-9DFD-1A466DE4D5D0}" type="presOf" srcId="{E3997B01-1A72-40C2-BD1C-492AB3C0A888}" destId="{3471BE1C-C920-4E8F-881C-25AEEA427C5F}" srcOrd="0" destOrd="0" presId="urn:microsoft.com/office/officeart/2005/8/layout/radial1"/>
    <dgm:cxn modelId="{63F212C9-E14D-451A-9C7D-C2614B5D3623}" type="presOf" srcId="{632C1D62-E7FF-469A-B82F-FF488DC5090C}" destId="{22127F5A-C731-4535-B57C-6904535127EF}" srcOrd="0" destOrd="0" presId="urn:microsoft.com/office/officeart/2005/8/layout/radial1"/>
    <dgm:cxn modelId="{7CFC5911-FE09-4CAA-9C9D-01856DE91185}" type="presOf" srcId="{18F6BD62-7315-4AD2-BE2A-2CDABE2A1919}" destId="{E2501D7C-25C5-466C-B79B-A8B87749FA3A}" srcOrd="0" destOrd="2" presId="urn:microsoft.com/office/officeart/2005/8/layout/radial1"/>
    <dgm:cxn modelId="{256B1E31-92D7-4893-9D05-F52BA686A81F}" srcId="{B1C081EA-1F1B-4974-BF65-81782D158D67}" destId="{115EFD04-CBBA-4054-9EAD-02F6AA236922}" srcOrd="0" destOrd="0" parTransId="{EA2B3B40-C700-4327-938B-180B15AE45B6}" sibTransId="{F81ED57B-167D-48DB-BFAD-89253299C3BA}"/>
    <dgm:cxn modelId="{895DAE3F-92C2-42FF-90BA-439B2A017671}" type="presOf" srcId="{CA65A85B-D3C2-4242-A1D9-1327C9E6DF3B}" destId="{45DC58DF-718F-4828-8625-B7E50D7CB0AC}" srcOrd="0" destOrd="0" presId="urn:microsoft.com/office/officeart/2005/8/layout/radial1"/>
    <dgm:cxn modelId="{814C17BD-4A77-4C5D-91A0-E7C2C3B2C45D}" type="presOf" srcId="{E321DA6F-3039-4F7B-A23D-0F830F83F9E0}" destId="{A4B9FD13-0A5E-4ED8-A203-74CD8AE65919}" srcOrd="0" destOrd="0" presId="urn:microsoft.com/office/officeart/2005/8/layout/radial1"/>
    <dgm:cxn modelId="{F9A6C1C7-50A6-4F88-B2B2-892D975CA328}" type="presOf" srcId="{115EFD04-CBBA-4054-9EAD-02F6AA236922}" destId="{E2501D7C-25C5-466C-B79B-A8B87749FA3A}" srcOrd="0" destOrd="1" presId="urn:microsoft.com/office/officeart/2005/8/layout/radial1"/>
    <dgm:cxn modelId="{6FB1F746-2A22-4347-BFB3-8C9321222F06}" type="presOf" srcId="{972A1E85-DD1E-41B7-90EB-EB5D749B8721}" destId="{3471BE1C-C920-4E8F-881C-25AEEA427C5F}" srcOrd="0" destOrd="2" presId="urn:microsoft.com/office/officeart/2005/8/layout/radial1"/>
    <dgm:cxn modelId="{9167F0D9-8E3F-4280-9C54-531A90AB7CEE}" srcId="{B1C081EA-1F1B-4974-BF65-81782D158D67}" destId="{18F6BD62-7315-4AD2-BE2A-2CDABE2A1919}" srcOrd="1" destOrd="0" parTransId="{4C684170-0D34-418B-8E94-D1F9DF233B4E}" sibTransId="{8FD53E8A-0390-426E-818A-36877635A6DB}"/>
    <dgm:cxn modelId="{1B2EFEE8-3BB7-49EC-BB99-12F67C8E0A9D}" srcId="{E3997B01-1A72-40C2-BD1C-492AB3C0A888}" destId="{972A1E85-DD1E-41B7-90EB-EB5D749B8721}" srcOrd="1" destOrd="0" parTransId="{483CB047-0BA1-4BF9-B16A-8820166BFCF4}" sibTransId="{0FF395E3-C962-4371-B119-D1F42079AED8}"/>
    <dgm:cxn modelId="{1BD14E26-583C-47FA-9E81-EEC2B98D9FCB}" type="presOf" srcId="{6970E94E-967E-4F43-9BB3-BF135B1FCF55}" destId="{9A0137F7-8BDA-490F-91E0-73125FF0273D}" srcOrd="0" destOrd="0" presId="urn:microsoft.com/office/officeart/2005/8/layout/radial1"/>
    <dgm:cxn modelId="{47CC1630-F5F6-4DCB-ADF8-DB9667BA8FE1}" type="presOf" srcId="{43E3BC86-4E68-4C82-AEE7-DD89AA5D4E8B}" destId="{3471BE1C-C920-4E8F-881C-25AEEA427C5F}" srcOrd="0" destOrd="1" presId="urn:microsoft.com/office/officeart/2005/8/layout/radial1"/>
    <dgm:cxn modelId="{08EA472E-06AE-41A9-9FE2-06149D2BEB57}" srcId="{CA65A85B-D3C2-4242-A1D9-1327C9E6DF3B}" destId="{B1C081EA-1F1B-4974-BF65-81782D158D67}" srcOrd="3" destOrd="0" parTransId="{EC258CBD-A734-4C16-A514-0CD33B4C3648}" sibTransId="{FBE7F9BF-2DC9-4A09-AA1E-AF0B75B1861B}"/>
    <dgm:cxn modelId="{8577623B-B292-4E15-8151-9AFE93E928F0}" type="presOf" srcId="{1A0D5583-2A08-4466-8401-35DA18107A9A}" destId="{AB6A2E61-74A6-4A48-A830-E8CCB7472C79}" srcOrd="1" destOrd="0" presId="urn:microsoft.com/office/officeart/2005/8/layout/radial1"/>
    <dgm:cxn modelId="{F64C6891-A361-4C19-95C7-49A544CD076E}" srcId="{CA65A85B-D3C2-4242-A1D9-1327C9E6DF3B}" destId="{E3997B01-1A72-40C2-BD1C-492AB3C0A888}" srcOrd="0" destOrd="0" parTransId="{6970E94E-967E-4F43-9BB3-BF135B1FCF55}" sibTransId="{59B1512C-191D-4C67-A16F-326E6ABB6247}"/>
    <dgm:cxn modelId="{904E8D39-1266-4A87-A311-928141AABFF1}" type="presOf" srcId="{EC258CBD-A734-4C16-A514-0CD33B4C3648}" destId="{460D8151-EA06-435A-9D49-18798FBA40DE}" srcOrd="0" destOrd="0" presId="urn:microsoft.com/office/officeart/2005/8/layout/radial1"/>
    <dgm:cxn modelId="{11228EF8-1A5F-44CC-A7BC-74671EE6393B}" type="presOf" srcId="{E7E29931-DBF5-43F9-97F6-D9562C32F7F5}" destId="{0F25B2A5-5A36-42BD-A40C-5F50FDA6EC72}" srcOrd="0" destOrd="0" presId="urn:microsoft.com/office/officeart/2005/8/layout/radial1"/>
    <dgm:cxn modelId="{865CAEFA-4386-43A3-BE3B-6446F97D7866}" srcId="{CA65A85B-D3C2-4242-A1D9-1327C9E6DF3B}" destId="{3C0515D6-1235-483B-8974-B5071BBFC2CB}" srcOrd="2" destOrd="0" parTransId="{E7E29931-DBF5-43F9-97F6-D9562C32F7F5}" sibTransId="{1259D08E-3284-475D-9B27-BFCA07B4C85F}"/>
    <dgm:cxn modelId="{B098C94A-991E-49A7-9C81-B3BA812E23BB}" type="presOf" srcId="{DA6FE2DB-1BD6-48CA-AE08-083CB648AA91}" destId="{3471BE1C-C920-4E8F-881C-25AEEA427C5F}" srcOrd="0" destOrd="3" presId="urn:microsoft.com/office/officeart/2005/8/layout/radial1"/>
    <dgm:cxn modelId="{0AD7A96B-22CD-41AF-84AC-3476955B9F1E}" srcId="{E3997B01-1A72-40C2-BD1C-492AB3C0A888}" destId="{43E3BC86-4E68-4C82-AEE7-DD89AA5D4E8B}" srcOrd="0" destOrd="0" parTransId="{51AF4C2D-F24B-4233-8470-2DAD391E8161}" sibTransId="{6D18F836-0DC4-400B-8FF7-53CA4FB09C06}"/>
    <dgm:cxn modelId="{02BCA6A3-C4A2-4BE9-8C1D-821E2A82246C}" type="presOf" srcId="{EC258CBD-A734-4C16-A514-0CD33B4C3648}" destId="{C562CA8B-6362-45AB-8876-2E35C620C783}" srcOrd="1" destOrd="0" presId="urn:microsoft.com/office/officeart/2005/8/layout/radial1"/>
    <dgm:cxn modelId="{647D9C8D-40C0-4C23-B9B1-A40ABD8314DC}" type="presOf" srcId="{E2C297ED-8879-4274-84B0-E3E223965EFD}" destId="{A4B9FD13-0A5E-4ED8-A203-74CD8AE65919}" srcOrd="0" destOrd="1" presId="urn:microsoft.com/office/officeart/2005/8/layout/radial1"/>
    <dgm:cxn modelId="{71B9ADE1-275D-4E2E-ACCB-6D88E33FCC80}" srcId="{3C0515D6-1235-483B-8974-B5071BBFC2CB}" destId="{9CCB19D5-C8D6-4791-8CDC-B88266F0F9FB}" srcOrd="0" destOrd="0" parTransId="{A165E21F-4D69-46A5-82C3-B4119823EE43}" sibTransId="{9321418F-DB6C-49CE-877C-B430C00AF223}"/>
    <dgm:cxn modelId="{F13F971F-5FCF-40B0-A28D-E1DBD4C6F4D0}" type="presOf" srcId="{B1C081EA-1F1B-4974-BF65-81782D158D67}" destId="{E2501D7C-25C5-466C-B79B-A8B87749FA3A}" srcOrd="0" destOrd="0" presId="urn:microsoft.com/office/officeart/2005/8/layout/radial1"/>
    <dgm:cxn modelId="{965E9C70-2288-4D00-9C64-1870D16B2059}" srcId="{E3997B01-1A72-40C2-BD1C-492AB3C0A888}" destId="{DA6FE2DB-1BD6-48CA-AE08-083CB648AA91}" srcOrd="2" destOrd="0" parTransId="{53EA037F-9EC8-46F6-AAB8-82E9005DAB1E}" sibTransId="{0AC4C2CB-84CD-42ED-AA1C-802C9C65BB01}"/>
    <dgm:cxn modelId="{7CB90743-33CD-4B81-928B-F67DECCD28A7}" type="presOf" srcId="{6970E94E-967E-4F43-9BB3-BF135B1FCF55}" destId="{8A292E04-A36D-41A5-99BF-81E09E566B86}" srcOrd="1" destOrd="0" presId="urn:microsoft.com/office/officeart/2005/8/layout/radial1"/>
    <dgm:cxn modelId="{137B34DC-8816-4C00-82DF-363F8D84D38D}" srcId="{E321DA6F-3039-4F7B-A23D-0F830F83F9E0}" destId="{E2C297ED-8879-4274-84B0-E3E223965EFD}" srcOrd="0" destOrd="0" parTransId="{840463C2-9E8E-45B2-816D-2175AC7EEEA8}" sibTransId="{E9C5C762-E5B9-4A72-81DD-438908EB723A}"/>
    <dgm:cxn modelId="{77E819F5-B141-411A-80EB-CEE11EC2C104}" type="presParOf" srcId="{22127F5A-C731-4535-B57C-6904535127EF}" destId="{45DC58DF-718F-4828-8625-B7E50D7CB0AC}" srcOrd="0" destOrd="0" presId="urn:microsoft.com/office/officeart/2005/8/layout/radial1"/>
    <dgm:cxn modelId="{2236EECC-5C22-4449-A2CD-8D5832E48958}" type="presParOf" srcId="{22127F5A-C731-4535-B57C-6904535127EF}" destId="{9A0137F7-8BDA-490F-91E0-73125FF0273D}" srcOrd="1" destOrd="0" presId="urn:microsoft.com/office/officeart/2005/8/layout/radial1"/>
    <dgm:cxn modelId="{76D35282-7C2B-455C-A2F4-17B77B48E3B2}" type="presParOf" srcId="{9A0137F7-8BDA-490F-91E0-73125FF0273D}" destId="{8A292E04-A36D-41A5-99BF-81E09E566B86}" srcOrd="0" destOrd="0" presId="urn:microsoft.com/office/officeart/2005/8/layout/radial1"/>
    <dgm:cxn modelId="{E4A7BDF6-417D-4785-BE4D-8B550E50A2CC}" type="presParOf" srcId="{22127F5A-C731-4535-B57C-6904535127EF}" destId="{3471BE1C-C920-4E8F-881C-25AEEA427C5F}" srcOrd="2" destOrd="0" presId="urn:microsoft.com/office/officeart/2005/8/layout/radial1"/>
    <dgm:cxn modelId="{F1005E69-E6B7-4566-835D-CB05EE5D8643}" type="presParOf" srcId="{22127F5A-C731-4535-B57C-6904535127EF}" destId="{5254B4BD-0F78-4AA0-81E9-590D455FF1A3}" srcOrd="3" destOrd="0" presId="urn:microsoft.com/office/officeart/2005/8/layout/radial1"/>
    <dgm:cxn modelId="{0144DD03-2B65-4E34-8FA9-53DCFDC16EFF}" type="presParOf" srcId="{5254B4BD-0F78-4AA0-81E9-590D455FF1A3}" destId="{AB6A2E61-74A6-4A48-A830-E8CCB7472C79}" srcOrd="0" destOrd="0" presId="urn:microsoft.com/office/officeart/2005/8/layout/radial1"/>
    <dgm:cxn modelId="{FE7930D0-2D66-4479-99E6-28A89C6DC157}" type="presParOf" srcId="{22127F5A-C731-4535-B57C-6904535127EF}" destId="{A4B9FD13-0A5E-4ED8-A203-74CD8AE65919}" srcOrd="4" destOrd="0" presId="urn:microsoft.com/office/officeart/2005/8/layout/radial1"/>
    <dgm:cxn modelId="{377BAE4D-3BDB-4A0E-8A60-3879C29C1F2B}" type="presParOf" srcId="{22127F5A-C731-4535-B57C-6904535127EF}" destId="{0F25B2A5-5A36-42BD-A40C-5F50FDA6EC72}" srcOrd="5" destOrd="0" presId="urn:microsoft.com/office/officeart/2005/8/layout/radial1"/>
    <dgm:cxn modelId="{6757DE65-816D-444A-80B2-A46A11889550}" type="presParOf" srcId="{0F25B2A5-5A36-42BD-A40C-5F50FDA6EC72}" destId="{E40031B8-9600-4CE6-AF0A-D4079CF12473}" srcOrd="0" destOrd="0" presId="urn:microsoft.com/office/officeart/2005/8/layout/radial1"/>
    <dgm:cxn modelId="{A3DEC49A-68E1-4DC0-8F35-536F47444BE7}" type="presParOf" srcId="{22127F5A-C731-4535-B57C-6904535127EF}" destId="{47615D69-C76A-422A-8059-EB74D12CF0EC}" srcOrd="6" destOrd="0" presId="urn:microsoft.com/office/officeart/2005/8/layout/radial1"/>
    <dgm:cxn modelId="{4A3A1C72-B6AE-4E43-88BA-5F6248FB2436}" type="presParOf" srcId="{22127F5A-C731-4535-B57C-6904535127EF}" destId="{460D8151-EA06-435A-9D49-18798FBA40DE}" srcOrd="7" destOrd="0" presId="urn:microsoft.com/office/officeart/2005/8/layout/radial1"/>
    <dgm:cxn modelId="{7E32D2D1-64ED-48BC-8684-06551047CA53}" type="presParOf" srcId="{460D8151-EA06-435A-9D49-18798FBA40DE}" destId="{C562CA8B-6362-45AB-8876-2E35C620C783}" srcOrd="0" destOrd="0" presId="urn:microsoft.com/office/officeart/2005/8/layout/radial1"/>
    <dgm:cxn modelId="{FF30D620-84B5-4A13-AA59-CE8820233D0A}" type="presParOf" srcId="{22127F5A-C731-4535-B57C-6904535127EF}" destId="{E2501D7C-25C5-466C-B79B-A8B87749FA3A}" srcOrd="8" destOrd="0" presId="urn:microsoft.com/office/officeart/2005/8/layout/radial1"/>
  </dgm:cxnLst>
  <dgm:bg>
    <a:solidFill>
      <a:schemeClr val="tx2">
        <a:lumMod val="20000"/>
        <a:lumOff val="80000"/>
      </a:schemeClr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C9A2DEA-26E3-40EA-A228-FEBEF1D26E3E}" type="doc">
      <dgm:prSet loTypeId="urn:microsoft.com/office/officeart/2005/8/layout/orgChart1" loCatId="hierarchy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08F9C71-C29D-445C-9984-0C98487741FE}">
      <dgm:prSet phldrT="[Текст]" custT="1"/>
      <dgm:spPr>
        <a:solidFill>
          <a:schemeClr val="bg1">
            <a:lumMod val="75000"/>
          </a:schemeClr>
        </a:solidFill>
      </dgm:spPr>
      <dgm:t>
        <a:bodyPr/>
        <a:lstStyle/>
        <a:p>
          <a:r>
            <a:rPr lang="ru-RU" sz="3200" b="1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rPr>
            <a:t>1383,1 тыс.руб.</a:t>
          </a:r>
          <a:endParaRPr lang="ru-RU" sz="3200" b="1" dirty="0">
            <a:solidFill>
              <a:srgbClr val="000099"/>
            </a:solidFill>
            <a:latin typeface="Times New Roman" pitchFamily="18" charset="0"/>
            <a:cs typeface="Times New Roman" pitchFamily="18" charset="0"/>
          </a:endParaRPr>
        </a:p>
      </dgm:t>
    </dgm:pt>
    <dgm:pt modelId="{7B5DA68E-6A01-4182-9504-8F4B121634B9}" type="parTrans" cxnId="{BD53A158-D922-4FA2-998F-E28556E6236E}">
      <dgm:prSet/>
      <dgm:spPr/>
      <dgm:t>
        <a:bodyPr/>
        <a:lstStyle/>
        <a:p>
          <a:endParaRPr lang="ru-RU"/>
        </a:p>
      </dgm:t>
    </dgm:pt>
    <dgm:pt modelId="{070D4BA6-4687-4090-ABC4-BF2C69C36229}" type="sibTrans" cxnId="{BD53A158-D922-4FA2-998F-E28556E6236E}">
      <dgm:prSet/>
      <dgm:spPr/>
      <dgm:t>
        <a:bodyPr/>
        <a:lstStyle/>
        <a:p>
          <a:endParaRPr lang="ru-RU"/>
        </a:p>
      </dgm:t>
    </dgm:pt>
    <dgm:pt modelId="{195A3777-D59A-4E4A-80D3-BE2CF2CE1375}" type="asst">
      <dgm:prSet phldrT="[Текст]" custT="1"/>
      <dgm:spPr>
        <a:solidFill>
          <a:schemeClr val="accent3">
            <a:lumMod val="40000"/>
            <a:lumOff val="60000"/>
          </a:schemeClr>
        </a:solidFill>
      </dgm:spPr>
      <dgm:t>
        <a:bodyPr/>
        <a:lstStyle/>
        <a:p>
          <a:r>
            <a:rPr lang="ru-RU" sz="2400" b="1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rPr>
            <a:t>Благоустройство</a:t>
          </a:r>
        </a:p>
        <a:p>
          <a:r>
            <a:rPr lang="ru-RU" sz="2400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rPr>
            <a:t>1183,1</a:t>
          </a:r>
          <a:endParaRPr lang="ru-RU" sz="2400" dirty="0">
            <a:solidFill>
              <a:srgbClr val="000099"/>
            </a:solidFill>
            <a:latin typeface="Times New Roman" pitchFamily="18" charset="0"/>
            <a:cs typeface="Times New Roman" pitchFamily="18" charset="0"/>
          </a:endParaRPr>
        </a:p>
      </dgm:t>
    </dgm:pt>
    <dgm:pt modelId="{C596EBFB-6D55-4CA9-85AF-4704D28F3F6D}" type="parTrans" cxnId="{144B1547-55DE-4592-B98F-8802E44F8407}">
      <dgm:prSet/>
      <dgm:spPr/>
      <dgm:t>
        <a:bodyPr/>
        <a:lstStyle/>
        <a:p>
          <a:endParaRPr lang="ru-RU"/>
        </a:p>
      </dgm:t>
    </dgm:pt>
    <dgm:pt modelId="{9B8FB97A-BCBA-40B7-84F6-55F0C6EB3946}" type="sibTrans" cxnId="{144B1547-55DE-4592-B98F-8802E44F8407}">
      <dgm:prSet/>
      <dgm:spPr/>
      <dgm:t>
        <a:bodyPr/>
        <a:lstStyle/>
        <a:p>
          <a:endParaRPr lang="ru-RU"/>
        </a:p>
      </dgm:t>
    </dgm:pt>
    <dgm:pt modelId="{15EB860D-F37E-4453-8B23-2C4B5E051AA0}" type="asst">
      <dgm:prSet custT="1"/>
      <dgm:spPr>
        <a:solidFill>
          <a:schemeClr val="accent3">
            <a:lumMod val="40000"/>
            <a:lumOff val="60000"/>
          </a:schemeClr>
        </a:solidFill>
      </dgm:spPr>
      <dgm:t>
        <a:bodyPr/>
        <a:lstStyle/>
        <a:p>
          <a:r>
            <a:rPr lang="ru-RU" sz="2400" b="1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rPr>
            <a:t>Коммунальное хозяйство</a:t>
          </a:r>
        </a:p>
        <a:p>
          <a:r>
            <a:rPr lang="ru-RU" sz="2400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rPr>
            <a:t>200,0</a:t>
          </a:r>
          <a:endParaRPr lang="ru-RU" sz="2400" dirty="0">
            <a:solidFill>
              <a:srgbClr val="000099"/>
            </a:solidFill>
            <a:latin typeface="Times New Roman" pitchFamily="18" charset="0"/>
            <a:cs typeface="Times New Roman" pitchFamily="18" charset="0"/>
          </a:endParaRPr>
        </a:p>
      </dgm:t>
    </dgm:pt>
    <dgm:pt modelId="{1B8178C4-0577-46E1-99A9-6CF5CD6AF8F6}" type="parTrans" cxnId="{0BABBD74-1EDE-492E-9B3B-160FE523832F}">
      <dgm:prSet/>
      <dgm:spPr/>
      <dgm:t>
        <a:bodyPr/>
        <a:lstStyle/>
        <a:p>
          <a:endParaRPr lang="ru-RU"/>
        </a:p>
      </dgm:t>
    </dgm:pt>
    <dgm:pt modelId="{EE0CF3BF-EEF0-4E4D-A2DE-8459FDCB4C61}" type="sibTrans" cxnId="{0BABBD74-1EDE-492E-9B3B-160FE523832F}">
      <dgm:prSet/>
      <dgm:spPr/>
      <dgm:t>
        <a:bodyPr/>
        <a:lstStyle/>
        <a:p>
          <a:endParaRPr lang="ru-RU"/>
        </a:p>
      </dgm:t>
    </dgm:pt>
    <dgm:pt modelId="{8A99BDE6-25AB-41BE-B33C-6BC30B825197}">
      <dgm:prSet custT="1"/>
      <dgm:spPr>
        <a:solidFill>
          <a:srgbClr val="FFC000"/>
        </a:solidFill>
      </dgm:spPr>
      <dgm:t>
        <a:bodyPr/>
        <a:lstStyle/>
        <a:p>
          <a:r>
            <a:rPr lang="ru-RU" sz="2000" b="1" dirty="0" smtClean="0">
              <a:solidFill>
                <a:schemeClr val="bg1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rPr>
            <a:t>Прочие мероприятия</a:t>
          </a:r>
        </a:p>
        <a:p>
          <a:r>
            <a:rPr lang="ru-RU" sz="2000" dirty="0" smtClean="0">
              <a:solidFill>
                <a:schemeClr val="bg1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rPr>
            <a:t>204,9</a:t>
          </a:r>
          <a:endParaRPr lang="ru-RU" sz="1600" dirty="0">
            <a:solidFill>
              <a:schemeClr val="bg1">
                <a:lumMod val="25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9386FA6F-F053-49F8-A234-AF724660DDF6}" type="parTrans" cxnId="{C27B173A-8A94-49D3-AD4B-EF9675DBAF52}">
      <dgm:prSet/>
      <dgm:spPr/>
      <dgm:t>
        <a:bodyPr/>
        <a:lstStyle/>
        <a:p>
          <a:endParaRPr lang="ru-RU"/>
        </a:p>
      </dgm:t>
    </dgm:pt>
    <dgm:pt modelId="{81227D5F-68E7-45A4-9815-7578A315BF60}" type="sibTrans" cxnId="{C27B173A-8A94-49D3-AD4B-EF9675DBAF52}">
      <dgm:prSet/>
      <dgm:spPr/>
      <dgm:t>
        <a:bodyPr/>
        <a:lstStyle/>
        <a:p>
          <a:endParaRPr lang="ru-RU"/>
        </a:p>
      </dgm:t>
    </dgm:pt>
    <dgm:pt modelId="{BDF808C0-72E4-4554-942B-B8EDB34213CB}">
      <dgm:prSet custT="1"/>
      <dgm:spPr>
        <a:solidFill>
          <a:srgbClr val="FFFF99"/>
        </a:solidFill>
      </dgm:spPr>
      <dgm:t>
        <a:bodyPr/>
        <a:lstStyle/>
        <a:p>
          <a:r>
            <a:rPr lang="ru-RU" sz="2000" b="1" dirty="0" smtClean="0">
              <a:solidFill>
                <a:schemeClr val="bg1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rPr>
            <a:t>Переданные полномочия</a:t>
          </a:r>
          <a:endParaRPr lang="ru-RU" sz="2000" b="1" dirty="0" smtClean="0">
            <a:solidFill>
              <a:schemeClr val="bg1">
                <a:lumMod val="25000"/>
              </a:schemeClr>
            </a:solidFill>
            <a:latin typeface="Times New Roman" pitchFamily="18" charset="0"/>
            <a:cs typeface="Times New Roman" pitchFamily="18" charset="0"/>
          </a:endParaRPr>
        </a:p>
        <a:p>
          <a:r>
            <a:rPr lang="ru-RU" sz="2000" dirty="0" smtClean="0">
              <a:solidFill>
                <a:schemeClr val="bg1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rPr>
            <a:t>100,0</a:t>
          </a:r>
          <a:endParaRPr lang="ru-RU" sz="2000" dirty="0">
            <a:solidFill>
              <a:schemeClr val="bg1">
                <a:lumMod val="25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16DF8AB8-964A-48F0-8141-97ED6FA7658C}" type="parTrans" cxnId="{EDB2ED33-BD71-4A34-891A-2A0A987F8A34}">
      <dgm:prSet/>
      <dgm:spPr/>
      <dgm:t>
        <a:bodyPr/>
        <a:lstStyle/>
        <a:p>
          <a:endParaRPr lang="ru-RU"/>
        </a:p>
      </dgm:t>
    </dgm:pt>
    <dgm:pt modelId="{BEEFEC8A-9945-4347-92E8-AAB042742E53}" type="sibTrans" cxnId="{EDB2ED33-BD71-4A34-891A-2A0A987F8A34}">
      <dgm:prSet/>
      <dgm:spPr/>
      <dgm:t>
        <a:bodyPr/>
        <a:lstStyle/>
        <a:p>
          <a:endParaRPr lang="ru-RU"/>
        </a:p>
      </dgm:t>
    </dgm:pt>
    <dgm:pt modelId="{28068C29-461A-4589-92EA-64440A0AF82E}">
      <dgm:prSet custT="1"/>
      <dgm:spPr>
        <a:solidFill>
          <a:srgbClr val="FFFF99"/>
        </a:solidFill>
      </dgm:spPr>
      <dgm:t>
        <a:bodyPr/>
        <a:lstStyle/>
        <a:p>
          <a:r>
            <a:rPr lang="ru-RU" sz="2000" b="1" dirty="0" smtClean="0">
              <a:solidFill>
                <a:schemeClr val="bg1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rPr>
            <a:t>Приобретение насоса</a:t>
          </a:r>
        </a:p>
        <a:p>
          <a:r>
            <a:rPr lang="ru-RU" sz="2000" dirty="0" smtClean="0">
              <a:solidFill>
                <a:schemeClr val="bg1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rPr>
            <a:t>100,0</a:t>
          </a:r>
          <a:endParaRPr lang="ru-RU" sz="2000" dirty="0">
            <a:solidFill>
              <a:schemeClr val="bg1">
                <a:lumMod val="25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50B0C53B-D36C-4A2F-B810-9EC197AA1051}" type="parTrans" cxnId="{61F95DD0-FC79-4E28-80C1-DF7EB4BA577B}">
      <dgm:prSet/>
      <dgm:spPr/>
      <dgm:t>
        <a:bodyPr/>
        <a:lstStyle/>
        <a:p>
          <a:endParaRPr lang="ru-RU"/>
        </a:p>
      </dgm:t>
    </dgm:pt>
    <dgm:pt modelId="{59E4DA08-AF18-44EF-A18C-14BEE389911A}" type="sibTrans" cxnId="{61F95DD0-FC79-4E28-80C1-DF7EB4BA577B}">
      <dgm:prSet/>
      <dgm:spPr/>
      <dgm:t>
        <a:bodyPr/>
        <a:lstStyle/>
        <a:p>
          <a:endParaRPr lang="ru-RU"/>
        </a:p>
      </dgm:t>
    </dgm:pt>
    <dgm:pt modelId="{DEB8EC30-C27E-435B-869E-D6D875A83776}">
      <dgm:prSet custT="1"/>
      <dgm:spPr>
        <a:solidFill>
          <a:srgbClr val="FFC000"/>
        </a:solidFill>
      </dgm:spPr>
      <dgm:t>
        <a:bodyPr/>
        <a:lstStyle/>
        <a:p>
          <a:r>
            <a:rPr lang="ru-RU" sz="2000" b="1" dirty="0" smtClean="0">
              <a:solidFill>
                <a:schemeClr val="bg1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rPr>
            <a:t>Дератизация кладбища</a:t>
          </a:r>
        </a:p>
        <a:p>
          <a:r>
            <a:rPr lang="ru-RU" sz="2000" dirty="0" smtClean="0">
              <a:solidFill>
                <a:schemeClr val="bg1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rPr>
            <a:t>27,6</a:t>
          </a:r>
          <a:endParaRPr lang="ru-RU" sz="2000" dirty="0">
            <a:solidFill>
              <a:schemeClr val="bg1">
                <a:lumMod val="25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AB782A09-E5D9-4ACC-A5B9-77891E7148C1}" type="parTrans" cxnId="{B4DC17DA-DD5B-4D7E-840A-20A8AA1481EA}">
      <dgm:prSet/>
      <dgm:spPr/>
      <dgm:t>
        <a:bodyPr/>
        <a:lstStyle/>
        <a:p>
          <a:endParaRPr lang="ru-RU"/>
        </a:p>
      </dgm:t>
    </dgm:pt>
    <dgm:pt modelId="{81ECA6F1-288D-4C0F-9EED-003A3550ADBE}" type="sibTrans" cxnId="{B4DC17DA-DD5B-4D7E-840A-20A8AA1481EA}">
      <dgm:prSet/>
      <dgm:spPr/>
      <dgm:t>
        <a:bodyPr/>
        <a:lstStyle/>
        <a:p>
          <a:endParaRPr lang="ru-RU"/>
        </a:p>
      </dgm:t>
    </dgm:pt>
    <dgm:pt modelId="{418782E3-588C-49B8-9AB2-3C2407001C7A}">
      <dgm:prSet custT="1"/>
      <dgm:spPr>
        <a:solidFill>
          <a:srgbClr val="FFC000"/>
        </a:solidFill>
      </dgm:spPr>
      <dgm:t>
        <a:bodyPr/>
        <a:lstStyle/>
        <a:p>
          <a:r>
            <a:rPr lang="ru-RU" sz="2000" b="1" dirty="0" smtClean="0">
              <a:solidFill>
                <a:schemeClr val="bg1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rPr>
            <a:t>Уличное освещение</a:t>
          </a:r>
        </a:p>
        <a:p>
          <a:r>
            <a:rPr lang="ru-RU" sz="2000" dirty="0" smtClean="0">
              <a:solidFill>
                <a:schemeClr val="bg1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rPr>
            <a:t>950,6</a:t>
          </a:r>
          <a:endParaRPr lang="ru-RU" sz="1600" dirty="0">
            <a:solidFill>
              <a:schemeClr val="bg1">
                <a:lumMod val="25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CCA3881A-0550-403F-8996-FAB35E9E13AD}" type="parTrans" cxnId="{066F73E6-1F70-4F3C-B07D-1D56F8130852}">
      <dgm:prSet/>
      <dgm:spPr/>
      <dgm:t>
        <a:bodyPr/>
        <a:lstStyle/>
        <a:p>
          <a:endParaRPr lang="ru-RU"/>
        </a:p>
      </dgm:t>
    </dgm:pt>
    <dgm:pt modelId="{B90F41C1-31A1-4BBB-B0CA-59CB0CB15E8B}" type="sibTrans" cxnId="{066F73E6-1F70-4F3C-B07D-1D56F8130852}">
      <dgm:prSet/>
      <dgm:spPr/>
      <dgm:t>
        <a:bodyPr/>
        <a:lstStyle/>
        <a:p>
          <a:endParaRPr lang="ru-RU"/>
        </a:p>
      </dgm:t>
    </dgm:pt>
    <dgm:pt modelId="{EBAB237D-F0C8-4229-BD49-05DBD6F861A9}" type="pres">
      <dgm:prSet presAssocID="{6C9A2DEA-26E3-40EA-A228-FEBEF1D26E3E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1798C697-C4E6-4023-9B54-49D5DFE008B1}" type="pres">
      <dgm:prSet presAssocID="{E08F9C71-C29D-445C-9984-0C98487741FE}" presName="hierRoot1" presStyleCnt="0">
        <dgm:presLayoutVars>
          <dgm:hierBranch val="init"/>
        </dgm:presLayoutVars>
      </dgm:prSet>
      <dgm:spPr/>
    </dgm:pt>
    <dgm:pt modelId="{86470703-51E0-41E6-AC78-18D1D8B0459E}" type="pres">
      <dgm:prSet presAssocID="{E08F9C71-C29D-445C-9984-0C98487741FE}" presName="rootComposite1" presStyleCnt="0"/>
      <dgm:spPr/>
    </dgm:pt>
    <dgm:pt modelId="{4568D507-7280-4B14-816C-C7297CB13667}" type="pres">
      <dgm:prSet presAssocID="{E08F9C71-C29D-445C-9984-0C98487741FE}" presName="rootText1" presStyleLbl="node0" presStyleIdx="0" presStyleCnt="1" custScaleX="304330" custScaleY="136255" custLinFactNeighborX="-565" custLinFactNeighborY="1104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CA2BAE0-8C5C-4189-B90C-80EFF2D6FD6D}" type="pres">
      <dgm:prSet presAssocID="{E08F9C71-C29D-445C-9984-0C98487741FE}" presName="rootConnector1" presStyleLbl="node1" presStyleIdx="0" presStyleCnt="0"/>
      <dgm:spPr/>
      <dgm:t>
        <a:bodyPr/>
        <a:lstStyle/>
        <a:p>
          <a:endParaRPr lang="ru-RU"/>
        </a:p>
      </dgm:t>
    </dgm:pt>
    <dgm:pt modelId="{8F69414D-2568-4C29-931A-7D182D5A9B0C}" type="pres">
      <dgm:prSet presAssocID="{E08F9C71-C29D-445C-9984-0C98487741FE}" presName="hierChild2" presStyleCnt="0"/>
      <dgm:spPr/>
    </dgm:pt>
    <dgm:pt modelId="{19D91265-8CA4-46E4-8233-1F5E19DC8085}" type="pres">
      <dgm:prSet presAssocID="{E08F9C71-C29D-445C-9984-0C98487741FE}" presName="hierChild3" presStyleCnt="0"/>
      <dgm:spPr/>
    </dgm:pt>
    <dgm:pt modelId="{38D315D8-21D2-4FF7-9726-58EB9D63B955}" type="pres">
      <dgm:prSet presAssocID="{1B8178C4-0577-46E1-99A9-6CF5CD6AF8F6}" presName="Name111" presStyleLbl="parChTrans1D2" presStyleIdx="0" presStyleCnt="2"/>
      <dgm:spPr/>
      <dgm:t>
        <a:bodyPr/>
        <a:lstStyle/>
        <a:p>
          <a:endParaRPr lang="ru-RU"/>
        </a:p>
      </dgm:t>
    </dgm:pt>
    <dgm:pt modelId="{24C4DC69-BD10-45CA-B270-62A46F302CCD}" type="pres">
      <dgm:prSet presAssocID="{15EB860D-F37E-4453-8B23-2C4B5E051AA0}" presName="hierRoot3" presStyleCnt="0">
        <dgm:presLayoutVars>
          <dgm:hierBranch val="init"/>
        </dgm:presLayoutVars>
      </dgm:prSet>
      <dgm:spPr/>
    </dgm:pt>
    <dgm:pt modelId="{8D86644D-C128-433E-83D8-5214CE3FAAF9}" type="pres">
      <dgm:prSet presAssocID="{15EB860D-F37E-4453-8B23-2C4B5E051AA0}" presName="rootComposite3" presStyleCnt="0"/>
      <dgm:spPr/>
    </dgm:pt>
    <dgm:pt modelId="{5AFF74A9-EBFD-46C2-9C76-55402DE704F8}" type="pres">
      <dgm:prSet presAssocID="{15EB860D-F37E-4453-8B23-2C4B5E051AA0}" presName="rootText3" presStyleLbl="asst1" presStyleIdx="0" presStyleCnt="2" custScaleX="216991" custScaleY="187504" custLinFactNeighborX="17333" custLinFactNeighborY="-792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5AD04F9-13DA-467A-BA4D-09A79A029E90}" type="pres">
      <dgm:prSet presAssocID="{15EB860D-F37E-4453-8B23-2C4B5E051AA0}" presName="rootConnector3" presStyleLbl="asst1" presStyleIdx="0" presStyleCnt="2"/>
      <dgm:spPr/>
      <dgm:t>
        <a:bodyPr/>
        <a:lstStyle/>
        <a:p>
          <a:endParaRPr lang="ru-RU"/>
        </a:p>
      </dgm:t>
    </dgm:pt>
    <dgm:pt modelId="{5D8A67CA-377D-4978-9821-0401164B218A}" type="pres">
      <dgm:prSet presAssocID="{15EB860D-F37E-4453-8B23-2C4B5E051AA0}" presName="hierChild6" presStyleCnt="0"/>
      <dgm:spPr/>
    </dgm:pt>
    <dgm:pt modelId="{2BE954B1-BBF1-460F-8132-2727B3DAD08B}" type="pres">
      <dgm:prSet presAssocID="{50B0C53B-D36C-4A2F-B810-9EC197AA1051}" presName="Name37" presStyleLbl="parChTrans1D3" presStyleIdx="0" presStyleCnt="5"/>
      <dgm:spPr/>
      <dgm:t>
        <a:bodyPr/>
        <a:lstStyle/>
        <a:p>
          <a:endParaRPr lang="ru-RU"/>
        </a:p>
      </dgm:t>
    </dgm:pt>
    <dgm:pt modelId="{C45EBC0D-06FC-43C9-AAAA-82C7564677D5}" type="pres">
      <dgm:prSet presAssocID="{28068C29-461A-4589-92EA-64440A0AF82E}" presName="hierRoot2" presStyleCnt="0">
        <dgm:presLayoutVars>
          <dgm:hierBranch val="init"/>
        </dgm:presLayoutVars>
      </dgm:prSet>
      <dgm:spPr/>
    </dgm:pt>
    <dgm:pt modelId="{1D6176A4-B57B-48E7-95F9-9D072B223537}" type="pres">
      <dgm:prSet presAssocID="{28068C29-461A-4589-92EA-64440A0AF82E}" presName="rootComposite" presStyleCnt="0"/>
      <dgm:spPr/>
    </dgm:pt>
    <dgm:pt modelId="{E0AC7567-1F00-4697-997A-C06F5130A0A5}" type="pres">
      <dgm:prSet presAssocID="{28068C29-461A-4589-92EA-64440A0AF82E}" presName="rootText" presStyleLbl="node3" presStyleIdx="0" presStyleCnt="5" custScaleX="157926" custScaleY="141170" custLinFactNeighborX="-7978" custLinFactNeighborY="206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B9536A6-77C0-4DD9-86EA-35CAFB8D76DF}" type="pres">
      <dgm:prSet presAssocID="{28068C29-461A-4589-92EA-64440A0AF82E}" presName="rootConnector" presStyleLbl="node3" presStyleIdx="0" presStyleCnt="5"/>
      <dgm:spPr/>
      <dgm:t>
        <a:bodyPr/>
        <a:lstStyle/>
        <a:p>
          <a:endParaRPr lang="ru-RU"/>
        </a:p>
      </dgm:t>
    </dgm:pt>
    <dgm:pt modelId="{721351DC-DB8F-49BE-9C70-A36539B59270}" type="pres">
      <dgm:prSet presAssocID="{28068C29-461A-4589-92EA-64440A0AF82E}" presName="hierChild4" presStyleCnt="0"/>
      <dgm:spPr/>
    </dgm:pt>
    <dgm:pt modelId="{8B312449-6F8F-49D8-97E2-A0E34553B165}" type="pres">
      <dgm:prSet presAssocID="{28068C29-461A-4589-92EA-64440A0AF82E}" presName="hierChild5" presStyleCnt="0"/>
      <dgm:spPr/>
    </dgm:pt>
    <dgm:pt modelId="{61C90A22-DC36-4F85-A8A6-AE4D2E1A38CE}" type="pres">
      <dgm:prSet presAssocID="{16DF8AB8-964A-48F0-8141-97ED6FA7658C}" presName="Name37" presStyleLbl="parChTrans1D3" presStyleIdx="1" presStyleCnt="5"/>
      <dgm:spPr/>
      <dgm:t>
        <a:bodyPr/>
        <a:lstStyle/>
        <a:p>
          <a:endParaRPr lang="ru-RU"/>
        </a:p>
      </dgm:t>
    </dgm:pt>
    <dgm:pt modelId="{A7D407EF-DC0C-491E-AE92-62959DEF4566}" type="pres">
      <dgm:prSet presAssocID="{BDF808C0-72E4-4554-942B-B8EDB34213CB}" presName="hierRoot2" presStyleCnt="0">
        <dgm:presLayoutVars>
          <dgm:hierBranch val="init"/>
        </dgm:presLayoutVars>
      </dgm:prSet>
      <dgm:spPr/>
    </dgm:pt>
    <dgm:pt modelId="{113367AD-9B96-47D1-956F-EEC5CA5B09A3}" type="pres">
      <dgm:prSet presAssocID="{BDF808C0-72E4-4554-942B-B8EDB34213CB}" presName="rootComposite" presStyleCnt="0"/>
      <dgm:spPr/>
    </dgm:pt>
    <dgm:pt modelId="{741770E3-79FF-459B-8E15-65E5A9F82038}" type="pres">
      <dgm:prSet presAssocID="{BDF808C0-72E4-4554-942B-B8EDB34213CB}" presName="rootText" presStyleLbl="node3" presStyleIdx="1" presStyleCnt="5" custScaleX="157926" custScaleY="140934" custLinFactNeighborX="-5877" custLinFactNeighborY="-1112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D75A6FA-7D59-45DF-82B0-7EC186786B17}" type="pres">
      <dgm:prSet presAssocID="{BDF808C0-72E4-4554-942B-B8EDB34213CB}" presName="rootConnector" presStyleLbl="node3" presStyleIdx="1" presStyleCnt="5"/>
      <dgm:spPr/>
      <dgm:t>
        <a:bodyPr/>
        <a:lstStyle/>
        <a:p>
          <a:endParaRPr lang="ru-RU"/>
        </a:p>
      </dgm:t>
    </dgm:pt>
    <dgm:pt modelId="{FD572A25-0700-4DAB-851D-49C6C2D72276}" type="pres">
      <dgm:prSet presAssocID="{BDF808C0-72E4-4554-942B-B8EDB34213CB}" presName="hierChild4" presStyleCnt="0"/>
      <dgm:spPr/>
    </dgm:pt>
    <dgm:pt modelId="{A5045AF8-FB92-4DD9-A17A-E0817F4838A5}" type="pres">
      <dgm:prSet presAssocID="{BDF808C0-72E4-4554-942B-B8EDB34213CB}" presName="hierChild5" presStyleCnt="0"/>
      <dgm:spPr/>
    </dgm:pt>
    <dgm:pt modelId="{B0E09595-1B2F-4660-8299-979C52EF993E}" type="pres">
      <dgm:prSet presAssocID="{15EB860D-F37E-4453-8B23-2C4B5E051AA0}" presName="hierChild7" presStyleCnt="0"/>
      <dgm:spPr/>
    </dgm:pt>
    <dgm:pt modelId="{47F4EFD5-6FDB-4EBE-ACE4-2AAEB3B15DB1}" type="pres">
      <dgm:prSet presAssocID="{C596EBFB-6D55-4CA9-85AF-4704D28F3F6D}" presName="Name111" presStyleLbl="parChTrans1D2" presStyleIdx="1" presStyleCnt="2"/>
      <dgm:spPr/>
      <dgm:t>
        <a:bodyPr/>
        <a:lstStyle/>
        <a:p>
          <a:endParaRPr lang="ru-RU"/>
        </a:p>
      </dgm:t>
    </dgm:pt>
    <dgm:pt modelId="{67E2A0F2-96AE-40A5-95F2-1E75E9052732}" type="pres">
      <dgm:prSet presAssocID="{195A3777-D59A-4E4A-80D3-BE2CF2CE1375}" presName="hierRoot3" presStyleCnt="0">
        <dgm:presLayoutVars>
          <dgm:hierBranch val="init"/>
        </dgm:presLayoutVars>
      </dgm:prSet>
      <dgm:spPr/>
    </dgm:pt>
    <dgm:pt modelId="{CE96B785-DFF1-4CFF-BA0B-AF4B55B34B09}" type="pres">
      <dgm:prSet presAssocID="{195A3777-D59A-4E4A-80D3-BE2CF2CE1375}" presName="rootComposite3" presStyleCnt="0"/>
      <dgm:spPr/>
    </dgm:pt>
    <dgm:pt modelId="{B8834E90-53CE-45BE-A365-8686A0AD9327}" type="pres">
      <dgm:prSet presAssocID="{195A3777-D59A-4E4A-80D3-BE2CF2CE1375}" presName="rootText3" presStyleLbl="asst1" presStyleIdx="1" presStyleCnt="2" custScaleX="235084" custScaleY="120560" custLinFactNeighborX="25903" custLinFactNeighborY="-82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6C8B4AB-46DD-4F1A-B464-B4FE7322815E}" type="pres">
      <dgm:prSet presAssocID="{195A3777-D59A-4E4A-80D3-BE2CF2CE1375}" presName="rootConnector3" presStyleLbl="asst1" presStyleIdx="1" presStyleCnt="2"/>
      <dgm:spPr/>
      <dgm:t>
        <a:bodyPr/>
        <a:lstStyle/>
        <a:p>
          <a:endParaRPr lang="ru-RU"/>
        </a:p>
      </dgm:t>
    </dgm:pt>
    <dgm:pt modelId="{FB5F2B2E-4446-4D3F-AEEE-6374BE765EBE}" type="pres">
      <dgm:prSet presAssocID="{195A3777-D59A-4E4A-80D3-BE2CF2CE1375}" presName="hierChild6" presStyleCnt="0"/>
      <dgm:spPr/>
    </dgm:pt>
    <dgm:pt modelId="{61F0C6C0-C59C-4CBC-B6D1-4EDA3EC81212}" type="pres">
      <dgm:prSet presAssocID="{CCA3881A-0550-403F-8996-FAB35E9E13AD}" presName="Name37" presStyleLbl="parChTrans1D3" presStyleIdx="2" presStyleCnt="5"/>
      <dgm:spPr/>
      <dgm:t>
        <a:bodyPr/>
        <a:lstStyle/>
        <a:p>
          <a:endParaRPr lang="ru-RU"/>
        </a:p>
      </dgm:t>
    </dgm:pt>
    <dgm:pt modelId="{51786FF9-27B5-45F2-94AC-D7CC7A3CCEEA}" type="pres">
      <dgm:prSet presAssocID="{418782E3-588C-49B8-9AB2-3C2407001C7A}" presName="hierRoot2" presStyleCnt="0">
        <dgm:presLayoutVars>
          <dgm:hierBranch val="init"/>
        </dgm:presLayoutVars>
      </dgm:prSet>
      <dgm:spPr/>
    </dgm:pt>
    <dgm:pt modelId="{AD981FAB-2CF2-4A9F-9761-8CE509D6BAA1}" type="pres">
      <dgm:prSet presAssocID="{418782E3-588C-49B8-9AB2-3C2407001C7A}" presName="rootComposite" presStyleCnt="0"/>
      <dgm:spPr/>
    </dgm:pt>
    <dgm:pt modelId="{8162A3DD-E4DB-4027-995B-75B27EBB892A}" type="pres">
      <dgm:prSet presAssocID="{418782E3-588C-49B8-9AB2-3C2407001C7A}" presName="rootText" presStyleLbl="node3" presStyleIdx="2" presStyleCnt="5" custScaleX="177551" custScaleY="110788" custLinFactNeighborX="29889" custLinFactNeighborY="-1200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325B84F-9A58-4CCD-B30C-C33634DDD92B}" type="pres">
      <dgm:prSet presAssocID="{418782E3-588C-49B8-9AB2-3C2407001C7A}" presName="rootConnector" presStyleLbl="node3" presStyleIdx="2" presStyleCnt="5"/>
      <dgm:spPr/>
      <dgm:t>
        <a:bodyPr/>
        <a:lstStyle/>
        <a:p>
          <a:endParaRPr lang="ru-RU"/>
        </a:p>
      </dgm:t>
    </dgm:pt>
    <dgm:pt modelId="{5796A5C9-2BA8-4E66-9475-A2E9FACA5C11}" type="pres">
      <dgm:prSet presAssocID="{418782E3-588C-49B8-9AB2-3C2407001C7A}" presName="hierChild4" presStyleCnt="0"/>
      <dgm:spPr/>
    </dgm:pt>
    <dgm:pt modelId="{0F4C772E-C01D-4216-9D4C-27B293D49091}" type="pres">
      <dgm:prSet presAssocID="{418782E3-588C-49B8-9AB2-3C2407001C7A}" presName="hierChild5" presStyleCnt="0"/>
      <dgm:spPr/>
    </dgm:pt>
    <dgm:pt modelId="{1D7A6C17-EF83-466C-94F0-F8DCE4518DA1}" type="pres">
      <dgm:prSet presAssocID="{AB782A09-E5D9-4ACC-A5B9-77891E7148C1}" presName="Name37" presStyleLbl="parChTrans1D3" presStyleIdx="3" presStyleCnt="5"/>
      <dgm:spPr/>
      <dgm:t>
        <a:bodyPr/>
        <a:lstStyle/>
        <a:p>
          <a:endParaRPr lang="ru-RU"/>
        </a:p>
      </dgm:t>
    </dgm:pt>
    <dgm:pt modelId="{8400E86A-62C3-41C3-9E2F-D6F04BF27B2B}" type="pres">
      <dgm:prSet presAssocID="{DEB8EC30-C27E-435B-869E-D6D875A83776}" presName="hierRoot2" presStyleCnt="0">
        <dgm:presLayoutVars>
          <dgm:hierBranch val="init"/>
        </dgm:presLayoutVars>
      </dgm:prSet>
      <dgm:spPr/>
    </dgm:pt>
    <dgm:pt modelId="{E2467A4E-F8AE-4E8D-AD88-27B5D5E685A7}" type="pres">
      <dgm:prSet presAssocID="{DEB8EC30-C27E-435B-869E-D6D875A83776}" presName="rootComposite" presStyleCnt="0"/>
      <dgm:spPr/>
    </dgm:pt>
    <dgm:pt modelId="{1306BFA7-C588-4AA3-8DAB-EB52FBB82E77}" type="pres">
      <dgm:prSet presAssocID="{DEB8EC30-C27E-435B-869E-D6D875A83776}" presName="rootText" presStyleLbl="node3" presStyleIdx="3" presStyleCnt="5" custScaleX="218971" custScaleY="96292" custLinFactNeighborX="19907" custLinFactNeighborY="-2549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76E27A9-00F9-47D7-9BD8-B3397792DC32}" type="pres">
      <dgm:prSet presAssocID="{DEB8EC30-C27E-435B-869E-D6D875A83776}" presName="rootConnector" presStyleLbl="node3" presStyleIdx="3" presStyleCnt="5"/>
      <dgm:spPr/>
      <dgm:t>
        <a:bodyPr/>
        <a:lstStyle/>
        <a:p>
          <a:endParaRPr lang="ru-RU"/>
        </a:p>
      </dgm:t>
    </dgm:pt>
    <dgm:pt modelId="{C5DF6881-7ADA-4581-92A0-0C7EC1F75958}" type="pres">
      <dgm:prSet presAssocID="{DEB8EC30-C27E-435B-869E-D6D875A83776}" presName="hierChild4" presStyleCnt="0"/>
      <dgm:spPr/>
    </dgm:pt>
    <dgm:pt modelId="{8B37E464-5044-45C4-B73D-CE6B0EF07A6D}" type="pres">
      <dgm:prSet presAssocID="{DEB8EC30-C27E-435B-869E-D6D875A83776}" presName="hierChild5" presStyleCnt="0"/>
      <dgm:spPr/>
    </dgm:pt>
    <dgm:pt modelId="{ED6133AF-6477-4700-9292-72C7633ED669}" type="pres">
      <dgm:prSet presAssocID="{9386FA6F-F053-49F8-A234-AF724660DDF6}" presName="Name37" presStyleLbl="parChTrans1D3" presStyleIdx="4" presStyleCnt="5"/>
      <dgm:spPr/>
      <dgm:t>
        <a:bodyPr/>
        <a:lstStyle/>
        <a:p>
          <a:endParaRPr lang="ru-RU"/>
        </a:p>
      </dgm:t>
    </dgm:pt>
    <dgm:pt modelId="{A6C4E223-1D3B-4F65-9265-41239DE9A924}" type="pres">
      <dgm:prSet presAssocID="{8A99BDE6-25AB-41BE-B33C-6BC30B825197}" presName="hierRoot2" presStyleCnt="0">
        <dgm:presLayoutVars>
          <dgm:hierBranch val="init"/>
        </dgm:presLayoutVars>
      </dgm:prSet>
      <dgm:spPr/>
    </dgm:pt>
    <dgm:pt modelId="{F38E09DC-84D1-48E1-A8C5-69710901599A}" type="pres">
      <dgm:prSet presAssocID="{8A99BDE6-25AB-41BE-B33C-6BC30B825197}" presName="rootComposite" presStyleCnt="0"/>
      <dgm:spPr/>
    </dgm:pt>
    <dgm:pt modelId="{E206353F-B4D4-4A06-92C6-6ED8DE862C45}" type="pres">
      <dgm:prSet presAssocID="{8A99BDE6-25AB-41BE-B33C-6BC30B825197}" presName="rootText" presStyleLbl="node3" presStyleIdx="4" presStyleCnt="5" custScaleX="210430" custScaleY="101422" custLinFactNeighborX="19907" custLinFactNeighborY="-5113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DF877F9-4807-495B-B662-6677A7E3BF79}" type="pres">
      <dgm:prSet presAssocID="{8A99BDE6-25AB-41BE-B33C-6BC30B825197}" presName="rootConnector" presStyleLbl="node3" presStyleIdx="4" presStyleCnt="5"/>
      <dgm:spPr/>
      <dgm:t>
        <a:bodyPr/>
        <a:lstStyle/>
        <a:p>
          <a:endParaRPr lang="ru-RU"/>
        </a:p>
      </dgm:t>
    </dgm:pt>
    <dgm:pt modelId="{ED86D184-238F-4E07-80DC-5080E93DEEC2}" type="pres">
      <dgm:prSet presAssocID="{8A99BDE6-25AB-41BE-B33C-6BC30B825197}" presName="hierChild4" presStyleCnt="0"/>
      <dgm:spPr/>
    </dgm:pt>
    <dgm:pt modelId="{A1593813-6D26-4EDF-9F1B-DCBC6C35609A}" type="pres">
      <dgm:prSet presAssocID="{8A99BDE6-25AB-41BE-B33C-6BC30B825197}" presName="hierChild5" presStyleCnt="0"/>
      <dgm:spPr/>
    </dgm:pt>
    <dgm:pt modelId="{BF97268D-9020-43E2-AE2A-3C5BB721A8F7}" type="pres">
      <dgm:prSet presAssocID="{195A3777-D59A-4E4A-80D3-BE2CF2CE1375}" presName="hierChild7" presStyleCnt="0"/>
      <dgm:spPr/>
    </dgm:pt>
  </dgm:ptLst>
  <dgm:cxnLst>
    <dgm:cxn modelId="{B4DC17DA-DD5B-4D7E-840A-20A8AA1481EA}" srcId="{195A3777-D59A-4E4A-80D3-BE2CF2CE1375}" destId="{DEB8EC30-C27E-435B-869E-D6D875A83776}" srcOrd="1" destOrd="0" parTransId="{AB782A09-E5D9-4ACC-A5B9-77891E7148C1}" sibTransId="{81ECA6F1-288D-4C0F-9EED-003A3550ADBE}"/>
    <dgm:cxn modelId="{31AEF8D1-66FB-4AF7-84D1-C01260F1F6AB}" type="presOf" srcId="{195A3777-D59A-4E4A-80D3-BE2CF2CE1375}" destId="{86C8B4AB-46DD-4F1A-B464-B4FE7322815E}" srcOrd="1" destOrd="0" presId="urn:microsoft.com/office/officeart/2005/8/layout/orgChart1"/>
    <dgm:cxn modelId="{5DC24244-6410-436D-94C4-70F6C320571F}" type="presOf" srcId="{BDF808C0-72E4-4554-942B-B8EDB34213CB}" destId="{7D75A6FA-7D59-45DF-82B0-7EC186786B17}" srcOrd="1" destOrd="0" presId="urn:microsoft.com/office/officeart/2005/8/layout/orgChart1"/>
    <dgm:cxn modelId="{BD53A158-D922-4FA2-998F-E28556E6236E}" srcId="{6C9A2DEA-26E3-40EA-A228-FEBEF1D26E3E}" destId="{E08F9C71-C29D-445C-9984-0C98487741FE}" srcOrd="0" destOrd="0" parTransId="{7B5DA68E-6A01-4182-9504-8F4B121634B9}" sibTransId="{070D4BA6-4687-4090-ABC4-BF2C69C36229}"/>
    <dgm:cxn modelId="{06CED70E-D8A4-4CEB-9ECB-930574BD1716}" type="presOf" srcId="{28068C29-461A-4589-92EA-64440A0AF82E}" destId="{E0AC7567-1F00-4697-997A-C06F5130A0A5}" srcOrd="0" destOrd="0" presId="urn:microsoft.com/office/officeart/2005/8/layout/orgChart1"/>
    <dgm:cxn modelId="{C27B173A-8A94-49D3-AD4B-EF9675DBAF52}" srcId="{195A3777-D59A-4E4A-80D3-BE2CF2CE1375}" destId="{8A99BDE6-25AB-41BE-B33C-6BC30B825197}" srcOrd="2" destOrd="0" parTransId="{9386FA6F-F053-49F8-A234-AF724660DDF6}" sibTransId="{81227D5F-68E7-45A4-9815-7578A315BF60}"/>
    <dgm:cxn modelId="{751B4CDD-1ED8-4A76-B527-385D5069DE48}" type="presOf" srcId="{AB782A09-E5D9-4ACC-A5B9-77891E7148C1}" destId="{1D7A6C17-EF83-466C-94F0-F8DCE4518DA1}" srcOrd="0" destOrd="0" presId="urn:microsoft.com/office/officeart/2005/8/layout/orgChart1"/>
    <dgm:cxn modelId="{07564455-2D07-48C5-AF08-80F322B71EEB}" type="presOf" srcId="{16DF8AB8-964A-48F0-8141-97ED6FA7658C}" destId="{61C90A22-DC36-4F85-A8A6-AE4D2E1A38CE}" srcOrd="0" destOrd="0" presId="urn:microsoft.com/office/officeart/2005/8/layout/orgChart1"/>
    <dgm:cxn modelId="{D65A3C5F-7C90-44AE-9189-F74643D9ADD6}" type="presOf" srcId="{50B0C53B-D36C-4A2F-B810-9EC197AA1051}" destId="{2BE954B1-BBF1-460F-8132-2727B3DAD08B}" srcOrd="0" destOrd="0" presId="urn:microsoft.com/office/officeart/2005/8/layout/orgChart1"/>
    <dgm:cxn modelId="{F357274B-7AB7-476D-BC1C-B1EB1D0AB069}" type="presOf" srcId="{6C9A2DEA-26E3-40EA-A228-FEBEF1D26E3E}" destId="{EBAB237D-F0C8-4229-BD49-05DBD6F861A9}" srcOrd="0" destOrd="0" presId="urn:microsoft.com/office/officeart/2005/8/layout/orgChart1"/>
    <dgm:cxn modelId="{42AC70AC-7E88-4BC9-B344-75B38C112FBB}" type="presOf" srcId="{418782E3-588C-49B8-9AB2-3C2407001C7A}" destId="{8162A3DD-E4DB-4027-995B-75B27EBB892A}" srcOrd="0" destOrd="0" presId="urn:microsoft.com/office/officeart/2005/8/layout/orgChart1"/>
    <dgm:cxn modelId="{BD3FAFF6-EAD1-4576-A66B-62329712DEB4}" type="presOf" srcId="{1B8178C4-0577-46E1-99A9-6CF5CD6AF8F6}" destId="{38D315D8-21D2-4FF7-9726-58EB9D63B955}" srcOrd="0" destOrd="0" presId="urn:microsoft.com/office/officeart/2005/8/layout/orgChart1"/>
    <dgm:cxn modelId="{61F95DD0-FC79-4E28-80C1-DF7EB4BA577B}" srcId="{15EB860D-F37E-4453-8B23-2C4B5E051AA0}" destId="{28068C29-461A-4589-92EA-64440A0AF82E}" srcOrd="0" destOrd="0" parTransId="{50B0C53B-D36C-4A2F-B810-9EC197AA1051}" sibTransId="{59E4DA08-AF18-44EF-A18C-14BEE389911A}"/>
    <dgm:cxn modelId="{7DC604EB-A8DE-4360-AEEC-D1591C99EC2C}" type="presOf" srcId="{15EB860D-F37E-4453-8B23-2C4B5E051AA0}" destId="{95AD04F9-13DA-467A-BA4D-09A79A029E90}" srcOrd="1" destOrd="0" presId="urn:microsoft.com/office/officeart/2005/8/layout/orgChart1"/>
    <dgm:cxn modelId="{BDA8917B-09C4-436B-82B3-FAEC0FE38F4C}" type="presOf" srcId="{CCA3881A-0550-403F-8996-FAB35E9E13AD}" destId="{61F0C6C0-C59C-4CBC-B6D1-4EDA3EC81212}" srcOrd="0" destOrd="0" presId="urn:microsoft.com/office/officeart/2005/8/layout/orgChart1"/>
    <dgm:cxn modelId="{5F143E8C-44E7-4813-A897-CF49F5B75E79}" type="presOf" srcId="{C596EBFB-6D55-4CA9-85AF-4704D28F3F6D}" destId="{47F4EFD5-6FDB-4EBE-ACE4-2AAEB3B15DB1}" srcOrd="0" destOrd="0" presId="urn:microsoft.com/office/officeart/2005/8/layout/orgChart1"/>
    <dgm:cxn modelId="{EDB2ED33-BD71-4A34-891A-2A0A987F8A34}" srcId="{15EB860D-F37E-4453-8B23-2C4B5E051AA0}" destId="{BDF808C0-72E4-4554-942B-B8EDB34213CB}" srcOrd="1" destOrd="0" parTransId="{16DF8AB8-964A-48F0-8141-97ED6FA7658C}" sibTransId="{BEEFEC8A-9945-4347-92E8-AAB042742E53}"/>
    <dgm:cxn modelId="{144B1547-55DE-4592-B98F-8802E44F8407}" srcId="{E08F9C71-C29D-445C-9984-0C98487741FE}" destId="{195A3777-D59A-4E4A-80D3-BE2CF2CE1375}" srcOrd="1" destOrd="0" parTransId="{C596EBFB-6D55-4CA9-85AF-4704D28F3F6D}" sibTransId="{9B8FB97A-BCBA-40B7-84F6-55F0C6EB3946}"/>
    <dgm:cxn modelId="{1FB2D765-28EB-4024-9CBC-43FCBB602A92}" type="presOf" srcId="{8A99BDE6-25AB-41BE-B33C-6BC30B825197}" destId="{BDF877F9-4807-495B-B662-6677A7E3BF79}" srcOrd="1" destOrd="0" presId="urn:microsoft.com/office/officeart/2005/8/layout/orgChart1"/>
    <dgm:cxn modelId="{16F1C7F9-16DB-48AC-A935-561CEC9C4B9C}" type="presOf" srcId="{418782E3-588C-49B8-9AB2-3C2407001C7A}" destId="{0325B84F-9A58-4CCD-B30C-C33634DDD92B}" srcOrd="1" destOrd="0" presId="urn:microsoft.com/office/officeart/2005/8/layout/orgChart1"/>
    <dgm:cxn modelId="{BE73C308-5B8E-43E3-84CF-E42432646897}" type="presOf" srcId="{BDF808C0-72E4-4554-942B-B8EDB34213CB}" destId="{741770E3-79FF-459B-8E15-65E5A9F82038}" srcOrd="0" destOrd="0" presId="urn:microsoft.com/office/officeart/2005/8/layout/orgChart1"/>
    <dgm:cxn modelId="{BD4F0329-1715-4E47-9950-FBE9B2C1B0B1}" type="presOf" srcId="{195A3777-D59A-4E4A-80D3-BE2CF2CE1375}" destId="{B8834E90-53CE-45BE-A365-8686A0AD9327}" srcOrd="0" destOrd="0" presId="urn:microsoft.com/office/officeart/2005/8/layout/orgChart1"/>
    <dgm:cxn modelId="{066F73E6-1F70-4F3C-B07D-1D56F8130852}" srcId="{195A3777-D59A-4E4A-80D3-BE2CF2CE1375}" destId="{418782E3-588C-49B8-9AB2-3C2407001C7A}" srcOrd="0" destOrd="0" parTransId="{CCA3881A-0550-403F-8996-FAB35E9E13AD}" sibTransId="{B90F41C1-31A1-4BBB-B0CA-59CB0CB15E8B}"/>
    <dgm:cxn modelId="{5E4A21E6-FA6B-4BA4-894B-1BA5A2A2CE2C}" type="presOf" srcId="{E08F9C71-C29D-445C-9984-0C98487741FE}" destId="{4568D507-7280-4B14-816C-C7297CB13667}" srcOrd="0" destOrd="0" presId="urn:microsoft.com/office/officeart/2005/8/layout/orgChart1"/>
    <dgm:cxn modelId="{7C5C9463-9241-4E6A-BDC9-3944578FD369}" type="presOf" srcId="{E08F9C71-C29D-445C-9984-0C98487741FE}" destId="{7CA2BAE0-8C5C-4189-B90C-80EFF2D6FD6D}" srcOrd="1" destOrd="0" presId="urn:microsoft.com/office/officeart/2005/8/layout/orgChart1"/>
    <dgm:cxn modelId="{C3F38586-D2FE-433C-BC0A-40D57A559809}" type="presOf" srcId="{8A99BDE6-25AB-41BE-B33C-6BC30B825197}" destId="{E206353F-B4D4-4A06-92C6-6ED8DE862C45}" srcOrd="0" destOrd="0" presId="urn:microsoft.com/office/officeart/2005/8/layout/orgChart1"/>
    <dgm:cxn modelId="{CB2FBE5D-41A7-46C2-878E-F10892201A9B}" type="presOf" srcId="{DEB8EC30-C27E-435B-869E-D6D875A83776}" destId="{1306BFA7-C588-4AA3-8DAB-EB52FBB82E77}" srcOrd="0" destOrd="0" presId="urn:microsoft.com/office/officeart/2005/8/layout/orgChart1"/>
    <dgm:cxn modelId="{D177E865-712A-4001-BEDF-CC212E9A41AF}" type="presOf" srcId="{9386FA6F-F053-49F8-A234-AF724660DDF6}" destId="{ED6133AF-6477-4700-9292-72C7633ED669}" srcOrd="0" destOrd="0" presId="urn:microsoft.com/office/officeart/2005/8/layout/orgChart1"/>
    <dgm:cxn modelId="{9D176532-8527-4427-A2F7-27DDDF6022DD}" type="presOf" srcId="{DEB8EC30-C27E-435B-869E-D6D875A83776}" destId="{F76E27A9-00F9-47D7-9BD8-B3397792DC32}" srcOrd="1" destOrd="0" presId="urn:microsoft.com/office/officeart/2005/8/layout/orgChart1"/>
    <dgm:cxn modelId="{0BABBD74-1EDE-492E-9B3B-160FE523832F}" srcId="{E08F9C71-C29D-445C-9984-0C98487741FE}" destId="{15EB860D-F37E-4453-8B23-2C4B5E051AA0}" srcOrd="0" destOrd="0" parTransId="{1B8178C4-0577-46E1-99A9-6CF5CD6AF8F6}" sibTransId="{EE0CF3BF-EEF0-4E4D-A2DE-8459FDCB4C61}"/>
    <dgm:cxn modelId="{AB1CDE60-C594-4961-9D98-178150C06EDF}" type="presOf" srcId="{28068C29-461A-4589-92EA-64440A0AF82E}" destId="{1B9536A6-77C0-4DD9-86EA-35CAFB8D76DF}" srcOrd="1" destOrd="0" presId="urn:microsoft.com/office/officeart/2005/8/layout/orgChart1"/>
    <dgm:cxn modelId="{2F84E75A-5B6C-493D-B2B7-9ED7BE873CAA}" type="presOf" srcId="{15EB860D-F37E-4453-8B23-2C4B5E051AA0}" destId="{5AFF74A9-EBFD-46C2-9C76-55402DE704F8}" srcOrd="0" destOrd="0" presId="urn:microsoft.com/office/officeart/2005/8/layout/orgChart1"/>
    <dgm:cxn modelId="{A1876384-002D-4A33-926C-3A8A55FF50FB}" type="presParOf" srcId="{EBAB237D-F0C8-4229-BD49-05DBD6F861A9}" destId="{1798C697-C4E6-4023-9B54-49D5DFE008B1}" srcOrd="0" destOrd="0" presId="urn:microsoft.com/office/officeart/2005/8/layout/orgChart1"/>
    <dgm:cxn modelId="{15D6D782-32D5-4DFA-961C-1347EC356172}" type="presParOf" srcId="{1798C697-C4E6-4023-9B54-49D5DFE008B1}" destId="{86470703-51E0-41E6-AC78-18D1D8B0459E}" srcOrd="0" destOrd="0" presId="urn:microsoft.com/office/officeart/2005/8/layout/orgChart1"/>
    <dgm:cxn modelId="{E5BC9D44-BF92-4A9E-BE0B-27DA220E7C04}" type="presParOf" srcId="{86470703-51E0-41E6-AC78-18D1D8B0459E}" destId="{4568D507-7280-4B14-816C-C7297CB13667}" srcOrd="0" destOrd="0" presId="urn:microsoft.com/office/officeart/2005/8/layout/orgChart1"/>
    <dgm:cxn modelId="{D2B53743-0384-4184-8C1E-D5FE4ABAA2C2}" type="presParOf" srcId="{86470703-51E0-41E6-AC78-18D1D8B0459E}" destId="{7CA2BAE0-8C5C-4189-B90C-80EFF2D6FD6D}" srcOrd="1" destOrd="0" presId="urn:microsoft.com/office/officeart/2005/8/layout/orgChart1"/>
    <dgm:cxn modelId="{807C6A8A-E5E4-4BD2-8AB9-1401F86B0448}" type="presParOf" srcId="{1798C697-C4E6-4023-9B54-49D5DFE008B1}" destId="{8F69414D-2568-4C29-931A-7D182D5A9B0C}" srcOrd="1" destOrd="0" presId="urn:microsoft.com/office/officeart/2005/8/layout/orgChart1"/>
    <dgm:cxn modelId="{335F73E9-20CC-45B0-828D-2D564ED85142}" type="presParOf" srcId="{1798C697-C4E6-4023-9B54-49D5DFE008B1}" destId="{19D91265-8CA4-46E4-8233-1F5E19DC8085}" srcOrd="2" destOrd="0" presId="urn:microsoft.com/office/officeart/2005/8/layout/orgChart1"/>
    <dgm:cxn modelId="{749126C5-A641-487F-80F0-AF4BF5E13EF5}" type="presParOf" srcId="{19D91265-8CA4-46E4-8233-1F5E19DC8085}" destId="{38D315D8-21D2-4FF7-9726-58EB9D63B955}" srcOrd="0" destOrd="0" presId="urn:microsoft.com/office/officeart/2005/8/layout/orgChart1"/>
    <dgm:cxn modelId="{F9868E01-B339-466F-958B-50EE7707309E}" type="presParOf" srcId="{19D91265-8CA4-46E4-8233-1F5E19DC8085}" destId="{24C4DC69-BD10-45CA-B270-62A46F302CCD}" srcOrd="1" destOrd="0" presId="urn:microsoft.com/office/officeart/2005/8/layout/orgChart1"/>
    <dgm:cxn modelId="{1169C25A-3F5D-4109-B2FA-0E3C4E1E9D2B}" type="presParOf" srcId="{24C4DC69-BD10-45CA-B270-62A46F302CCD}" destId="{8D86644D-C128-433E-83D8-5214CE3FAAF9}" srcOrd="0" destOrd="0" presId="urn:microsoft.com/office/officeart/2005/8/layout/orgChart1"/>
    <dgm:cxn modelId="{2033CDBD-2AD4-4DD3-B9D5-83ED08D37AC1}" type="presParOf" srcId="{8D86644D-C128-433E-83D8-5214CE3FAAF9}" destId="{5AFF74A9-EBFD-46C2-9C76-55402DE704F8}" srcOrd="0" destOrd="0" presId="urn:microsoft.com/office/officeart/2005/8/layout/orgChart1"/>
    <dgm:cxn modelId="{3EF9C551-1C62-4514-8889-F19A0DFA17D2}" type="presParOf" srcId="{8D86644D-C128-433E-83D8-5214CE3FAAF9}" destId="{95AD04F9-13DA-467A-BA4D-09A79A029E90}" srcOrd="1" destOrd="0" presId="urn:microsoft.com/office/officeart/2005/8/layout/orgChart1"/>
    <dgm:cxn modelId="{C1E34E8C-5104-4C58-81DD-D657DC422160}" type="presParOf" srcId="{24C4DC69-BD10-45CA-B270-62A46F302CCD}" destId="{5D8A67CA-377D-4978-9821-0401164B218A}" srcOrd="1" destOrd="0" presId="urn:microsoft.com/office/officeart/2005/8/layout/orgChart1"/>
    <dgm:cxn modelId="{275442EC-03FA-4E46-8F1E-CBEE552C800A}" type="presParOf" srcId="{5D8A67CA-377D-4978-9821-0401164B218A}" destId="{2BE954B1-BBF1-460F-8132-2727B3DAD08B}" srcOrd="0" destOrd="0" presId="urn:microsoft.com/office/officeart/2005/8/layout/orgChart1"/>
    <dgm:cxn modelId="{704D4857-FD87-4F17-966D-35673251F653}" type="presParOf" srcId="{5D8A67CA-377D-4978-9821-0401164B218A}" destId="{C45EBC0D-06FC-43C9-AAAA-82C7564677D5}" srcOrd="1" destOrd="0" presId="urn:microsoft.com/office/officeart/2005/8/layout/orgChart1"/>
    <dgm:cxn modelId="{2D73D21D-AB13-46FF-9336-182860575CE3}" type="presParOf" srcId="{C45EBC0D-06FC-43C9-AAAA-82C7564677D5}" destId="{1D6176A4-B57B-48E7-95F9-9D072B223537}" srcOrd="0" destOrd="0" presId="urn:microsoft.com/office/officeart/2005/8/layout/orgChart1"/>
    <dgm:cxn modelId="{83F0D64D-A7AB-46D9-A1ED-AB101CA6AA76}" type="presParOf" srcId="{1D6176A4-B57B-48E7-95F9-9D072B223537}" destId="{E0AC7567-1F00-4697-997A-C06F5130A0A5}" srcOrd="0" destOrd="0" presId="urn:microsoft.com/office/officeart/2005/8/layout/orgChart1"/>
    <dgm:cxn modelId="{3AB58915-B2A8-4F09-B0D6-FBE3B527953B}" type="presParOf" srcId="{1D6176A4-B57B-48E7-95F9-9D072B223537}" destId="{1B9536A6-77C0-4DD9-86EA-35CAFB8D76DF}" srcOrd="1" destOrd="0" presId="urn:microsoft.com/office/officeart/2005/8/layout/orgChart1"/>
    <dgm:cxn modelId="{CC91E087-6BA2-41CC-AF28-43D513716C58}" type="presParOf" srcId="{C45EBC0D-06FC-43C9-AAAA-82C7564677D5}" destId="{721351DC-DB8F-49BE-9C70-A36539B59270}" srcOrd="1" destOrd="0" presId="urn:microsoft.com/office/officeart/2005/8/layout/orgChart1"/>
    <dgm:cxn modelId="{10669203-200D-4AE0-B665-5A29DF39B314}" type="presParOf" srcId="{C45EBC0D-06FC-43C9-AAAA-82C7564677D5}" destId="{8B312449-6F8F-49D8-97E2-A0E34553B165}" srcOrd="2" destOrd="0" presId="urn:microsoft.com/office/officeart/2005/8/layout/orgChart1"/>
    <dgm:cxn modelId="{6ECDB1A3-B9C7-48D6-B8E9-B8B92D1F274D}" type="presParOf" srcId="{5D8A67CA-377D-4978-9821-0401164B218A}" destId="{61C90A22-DC36-4F85-A8A6-AE4D2E1A38CE}" srcOrd="2" destOrd="0" presId="urn:microsoft.com/office/officeart/2005/8/layout/orgChart1"/>
    <dgm:cxn modelId="{CB0CA23A-F180-4EE3-88C8-5B87FB89A768}" type="presParOf" srcId="{5D8A67CA-377D-4978-9821-0401164B218A}" destId="{A7D407EF-DC0C-491E-AE92-62959DEF4566}" srcOrd="3" destOrd="0" presId="urn:microsoft.com/office/officeart/2005/8/layout/orgChart1"/>
    <dgm:cxn modelId="{56C40514-4BEB-41B2-B6EB-E8AA28B551A9}" type="presParOf" srcId="{A7D407EF-DC0C-491E-AE92-62959DEF4566}" destId="{113367AD-9B96-47D1-956F-EEC5CA5B09A3}" srcOrd="0" destOrd="0" presId="urn:microsoft.com/office/officeart/2005/8/layout/orgChart1"/>
    <dgm:cxn modelId="{0648E913-59DF-4399-A9D8-841FB06295AB}" type="presParOf" srcId="{113367AD-9B96-47D1-956F-EEC5CA5B09A3}" destId="{741770E3-79FF-459B-8E15-65E5A9F82038}" srcOrd="0" destOrd="0" presId="urn:microsoft.com/office/officeart/2005/8/layout/orgChart1"/>
    <dgm:cxn modelId="{B0345575-2482-4F6F-B021-615DFEDB8C13}" type="presParOf" srcId="{113367AD-9B96-47D1-956F-EEC5CA5B09A3}" destId="{7D75A6FA-7D59-45DF-82B0-7EC186786B17}" srcOrd="1" destOrd="0" presId="urn:microsoft.com/office/officeart/2005/8/layout/orgChart1"/>
    <dgm:cxn modelId="{6F026E59-2D1C-42A0-BD3E-92568F6BDD1B}" type="presParOf" srcId="{A7D407EF-DC0C-491E-AE92-62959DEF4566}" destId="{FD572A25-0700-4DAB-851D-49C6C2D72276}" srcOrd="1" destOrd="0" presId="urn:microsoft.com/office/officeart/2005/8/layout/orgChart1"/>
    <dgm:cxn modelId="{4BC72832-C21B-4FE3-B92A-4A9BB1088FC5}" type="presParOf" srcId="{A7D407EF-DC0C-491E-AE92-62959DEF4566}" destId="{A5045AF8-FB92-4DD9-A17A-E0817F4838A5}" srcOrd="2" destOrd="0" presId="urn:microsoft.com/office/officeart/2005/8/layout/orgChart1"/>
    <dgm:cxn modelId="{55580346-47C4-4816-908E-F2A2840D062F}" type="presParOf" srcId="{24C4DC69-BD10-45CA-B270-62A46F302CCD}" destId="{B0E09595-1B2F-4660-8299-979C52EF993E}" srcOrd="2" destOrd="0" presId="urn:microsoft.com/office/officeart/2005/8/layout/orgChart1"/>
    <dgm:cxn modelId="{0F1376AD-1318-487A-956F-79BC49CA0ACB}" type="presParOf" srcId="{19D91265-8CA4-46E4-8233-1F5E19DC8085}" destId="{47F4EFD5-6FDB-4EBE-ACE4-2AAEB3B15DB1}" srcOrd="2" destOrd="0" presId="urn:microsoft.com/office/officeart/2005/8/layout/orgChart1"/>
    <dgm:cxn modelId="{22C9587B-52DF-4915-8903-36B797882BED}" type="presParOf" srcId="{19D91265-8CA4-46E4-8233-1F5E19DC8085}" destId="{67E2A0F2-96AE-40A5-95F2-1E75E9052732}" srcOrd="3" destOrd="0" presId="urn:microsoft.com/office/officeart/2005/8/layout/orgChart1"/>
    <dgm:cxn modelId="{F9B3516A-7CE0-4704-8B6D-364043928706}" type="presParOf" srcId="{67E2A0F2-96AE-40A5-95F2-1E75E9052732}" destId="{CE96B785-DFF1-4CFF-BA0B-AF4B55B34B09}" srcOrd="0" destOrd="0" presId="urn:microsoft.com/office/officeart/2005/8/layout/orgChart1"/>
    <dgm:cxn modelId="{274D34BD-C6AB-450B-BD64-8B3ECC69954E}" type="presParOf" srcId="{CE96B785-DFF1-4CFF-BA0B-AF4B55B34B09}" destId="{B8834E90-53CE-45BE-A365-8686A0AD9327}" srcOrd="0" destOrd="0" presId="urn:microsoft.com/office/officeart/2005/8/layout/orgChart1"/>
    <dgm:cxn modelId="{6C1A8C18-26DD-423A-84F9-CFA49D3199EC}" type="presParOf" srcId="{CE96B785-DFF1-4CFF-BA0B-AF4B55B34B09}" destId="{86C8B4AB-46DD-4F1A-B464-B4FE7322815E}" srcOrd="1" destOrd="0" presId="urn:microsoft.com/office/officeart/2005/8/layout/orgChart1"/>
    <dgm:cxn modelId="{99D7388F-77FB-413F-A7B2-A285F29010BD}" type="presParOf" srcId="{67E2A0F2-96AE-40A5-95F2-1E75E9052732}" destId="{FB5F2B2E-4446-4D3F-AEEE-6374BE765EBE}" srcOrd="1" destOrd="0" presId="urn:microsoft.com/office/officeart/2005/8/layout/orgChart1"/>
    <dgm:cxn modelId="{B0419594-58EC-48E2-AC48-296AAE8B48B4}" type="presParOf" srcId="{FB5F2B2E-4446-4D3F-AEEE-6374BE765EBE}" destId="{61F0C6C0-C59C-4CBC-B6D1-4EDA3EC81212}" srcOrd="0" destOrd="0" presId="urn:microsoft.com/office/officeart/2005/8/layout/orgChart1"/>
    <dgm:cxn modelId="{BB13557E-250B-4EC2-91AA-9C0EA8606B37}" type="presParOf" srcId="{FB5F2B2E-4446-4D3F-AEEE-6374BE765EBE}" destId="{51786FF9-27B5-45F2-94AC-D7CC7A3CCEEA}" srcOrd="1" destOrd="0" presId="urn:microsoft.com/office/officeart/2005/8/layout/orgChart1"/>
    <dgm:cxn modelId="{5B12A673-90D0-4293-B01D-1E79F3E07351}" type="presParOf" srcId="{51786FF9-27B5-45F2-94AC-D7CC7A3CCEEA}" destId="{AD981FAB-2CF2-4A9F-9761-8CE509D6BAA1}" srcOrd="0" destOrd="0" presId="urn:microsoft.com/office/officeart/2005/8/layout/orgChart1"/>
    <dgm:cxn modelId="{893679B7-BA97-45AA-93A4-2F58087DA9EB}" type="presParOf" srcId="{AD981FAB-2CF2-4A9F-9761-8CE509D6BAA1}" destId="{8162A3DD-E4DB-4027-995B-75B27EBB892A}" srcOrd="0" destOrd="0" presId="urn:microsoft.com/office/officeart/2005/8/layout/orgChart1"/>
    <dgm:cxn modelId="{8401B03C-E35E-4E7F-8311-95F89F7C3BCE}" type="presParOf" srcId="{AD981FAB-2CF2-4A9F-9761-8CE509D6BAA1}" destId="{0325B84F-9A58-4CCD-B30C-C33634DDD92B}" srcOrd="1" destOrd="0" presId="urn:microsoft.com/office/officeart/2005/8/layout/orgChart1"/>
    <dgm:cxn modelId="{22913302-318E-49D1-85E5-DFF8C1FE90A5}" type="presParOf" srcId="{51786FF9-27B5-45F2-94AC-D7CC7A3CCEEA}" destId="{5796A5C9-2BA8-4E66-9475-A2E9FACA5C11}" srcOrd="1" destOrd="0" presId="urn:microsoft.com/office/officeart/2005/8/layout/orgChart1"/>
    <dgm:cxn modelId="{CCAE0A12-E8C6-47BF-B823-6D75213B3279}" type="presParOf" srcId="{51786FF9-27B5-45F2-94AC-D7CC7A3CCEEA}" destId="{0F4C772E-C01D-4216-9D4C-27B293D49091}" srcOrd="2" destOrd="0" presId="urn:microsoft.com/office/officeart/2005/8/layout/orgChart1"/>
    <dgm:cxn modelId="{DC3BC09A-961D-436B-9A9C-9DA923953257}" type="presParOf" srcId="{FB5F2B2E-4446-4D3F-AEEE-6374BE765EBE}" destId="{1D7A6C17-EF83-466C-94F0-F8DCE4518DA1}" srcOrd="2" destOrd="0" presId="urn:microsoft.com/office/officeart/2005/8/layout/orgChart1"/>
    <dgm:cxn modelId="{FA175C6D-6907-4669-B1D1-AA350A4791A9}" type="presParOf" srcId="{FB5F2B2E-4446-4D3F-AEEE-6374BE765EBE}" destId="{8400E86A-62C3-41C3-9E2F-D6F04BF27B2B}" srcOrd="3" destOrd="0" presId="urn:microsoft.com/office/officeart/2005/8/layout/orgChart1"/>
    <dgm:cxn modelId="{565BFAFA-C37C-4C94-83C8-72EACFC3C0B7}" type="presParOf" srcId="{8400E86A-62C3-41C3-9E2F-D6F04BF27B2B}" destId="{E2467A4E-F8AE-4E8D-AD88-27B5D5E685A7}" srcOrd="0" destOrd="0" presId="urn:microsoft.com/office/officeart/2005/8/layout/orgChart1"/>
    <dgm:cxn modelId="{80BB9648-F662-4CFA-AF0E-FAFD4CB6EB6C}" type="presParOf" srcId="{E2467A4E-F8AE-4E8D-AD88-27B5D5E685A7}" destId="{1306BFA7-C588-4AA3-8DAB-EB52FBB82E77}" srcOrd="0" destOrd="0" presId="urn:microsoft.com/office/officeart/2005/8/layout/orgChart1"/>
    <dgm:cxn modelId="{A30BB3CA-9206-416B-851F-7230F820AF68}" type="presParOf" srcId="{E2467A4E-F8AE-4E8D-AD88-27B5D5E685A7}" destId="{F76E27A9-00F9-47D7-9BD8-B3397792DC32}" srcOrd="1" destOrd="0" presId="urn:microsoft.com/office/officeart/2005/8/layout/orgChart1"/>
    <dgm:cxn modelId="{A8AB918E-ABFF-4C74-B9D3-560A439EF3C5}" type="presParOf" srcId="{8400E86A-62C3-41C3-9E2F-D6F04BF27B2B}" destId="{C5DF6881-7ADA-4581-92A0-0C7EC1F75958}" srcOrd="1" destOrd="0" presId="urn:microsoft.com/office/officeart/2005/8/layout/orgChart1"/>
    <dgm:cxn modelId="{254E000E-FE72-44DB-AA33-0F76CF20ACC0}" type="presParOf" srcId="{8400E86A-62C3-41C3-9E2F-D6F04BF27B2B}" destId="{8B37E464-5044-45C4-B73D-CE6B0EF07A6D}" srcOrd="2" destOrd="0" presId="urn:microsoft.com/office/officeart/2005/8/layout/orgChart1"/>
    <dgm:cxn modelId="{1318F45D-4A9E-4D38-AB7C-774B565A8F58}" type="presParOf" srcId="{FB5F2B2E-4446-4D3F-AEEE-6374BE765EBE}" destId="{ED6133AF-6477-4700-9292-72C7633ED669}" srcOrd="4" destOrd="0" presId="urn:microsoft.com/office/officeart/2005/8/layout/orgChart1"/>
    <dgm:cxn modelId="{92BB51AE-074B-465D-9093-E7B4CE87E56F}" type="presParOf" srcId="{FB5F2B2E-4446-4D3F-AEEE-6374BE765EBE}" destId="{A6C4E223-1D3B-4F65-9265-41239DE9A924}" srcOrd="5" destOrd="0" presId="urn:microsoft.com/office/officeart/2005/8/layout/orgChart1"/>
    <dgm:cxn modelId="{9EA77DE7-DEB0-4B7F-BD8D-2700802E93A2}" type="presParOf" srcId="{A6C4E223-1D3B-4F65-9265-41239DE9A924}" destId="{F38E09DC-84D1-48E1-A8C5-69710901599A}" srcOrd="0" destOrd="0" presId="urn:microsoft.com/office/officeart/2005/8/layout/orgChart1"/>
    <dgm:cxn modelId="{059E92A4-6443-49A6-ACDC-D640EC0863D5}" type="presParOf" srcId="{F38E09DC-84D1-48E1-A8C5-69710901599A}" destId="{E206353F-B4D4-4A06-92C6-6ED8DE862C45}" srcOrd="0" destOrd="0" presId="urn:microsoft.com/office/officeart/2005/8/layout/orgChart1"/>
    <dgm:cxn modelId="{CBEEE724-DA6D-4B8C-9ADF-5949CA172A6B}" type="presParOf" srcId="{F38E09DC-84D1-48E1-A8C5-69710901599A}" destId="{BDF877F9-4807-495B-B662-6677A7E3BF79}" srcOrd="1" destOrd="0" presId="urn:microsoft.com/office/officeart/2005/8/layout/orgChart1"/>
    <dgm:cxn modelId="{9142983F-5C5B-4EEC-BDDD-532D9A55CBB8}" type="presParOf" srcId="{A6C4E223-1D3B-4F65-9265-41239DE9A924}" destId="{ED86D184-238F-4E07-80DC-5080E93DEEC2}" srcOrd="1" destOrd="0" presId="urn:microsoft.com/office/officeart/2005/8/layout/orgChart1"/>
    <dgm:cxn modelId="{AC713A34-31AF-4922-A1E2-0DBE5CF2BAF7}" type="presParOf" srcId="{A6C4E223-1D3B-4F65-9265-41239DE9A924}" destId="{A1593813-6D26-4EDF-9F1B-DCBC6C35609A}" srcOrd="2" destOrd="0" presId="urn:microsoft.com/office/officeart/2005/8/layout/orgChart1"/>
    <dgm:cxn modelId="{A52CB02B-4639-4303-8401-415D515BA90C}" type="presParOf" srcId="{67E2A0F2-96AE-40A5-95F2-1E75E9052732}" destId="{BF97268D-9020-43E2-AE2A-3C5BB721A8F7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0DC0653-6F0F-42E8-9EC5-DC24385A9A47}">
      <dsp:nvSpPr>
        <dsp:cNvPr id="0" name=""/>
        <dsp:cNvSpPr/>
      </dsp:nvSpPr>
      <dsp:spPr>
        <a:xfrm rot="5400000">
          <a:off x="-238868" y="239242"/>
          <a:ext cx="1592456" cy="1114719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 smtClean="0">
              <a:latin typeface="Times New Roman" pitchFamily="18" charset="0"/>
              <a:cs typeface="Times New Roman" pitchFamily="18" charset="0"/>
            </a:rPr>
            <a:t>1</a:t>
          </a:r>
          <a:endParaRPr lang="ru-RU" sz="33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1" y="557734"/>
        <a:ext cx="1114719" cy="477737"/>
      </dsp:txXfrm>
    </dsp:sp>
    <dsp:sp modelId="{5FEEC509-4568-483B-956A-2B89F9BE25C5}">
      <dsp:nvSpPr>
        <dsp:cNvPr id="0" name=""/>
        <dsp:cNvSpPr/>
      </dsp:nvSpPr>
      <dsp:spPr>
        <a:xfrm rot="5400000">
          <a:off x="4154611" y="-3039517"/>
          <a:ext cx="1035096" cy="711488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solidFill>
                <a:srgbClr val="030F11"/>
              </a:solidFill>
              <a:latin typeface="Times New Roman" pitchFamily="18" charset="0"/>
              <a:cs typeface="Times New Roman" pitchFamily="18" charset="0"/>
            </a:rPr>
            <a:t>создание условий для повышения качества предоставления муниципальных услуг;</a:t>
          </a:r>
          <a:endParaRPr lang="ru-RU" sz="2000" kern="1200" dirty="0">
            <a:solidFill>
              <a:srgbClr val="030F11"/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1114720" y="50903"/>
        <a:ext cx="7064351" cy="934038"/>
      </dsp:txXfrm>
    </dsp:sp>
    <dsp:sp modelId="{F2A8CB4D-BADF-4ABB-9783-1E8DB6FA0279}">
      <dsp:nvSpPr>
        <dsp:cNvPr id="0" name=""/>
        <dsp:cNvSpPr/>
      </dsp:nvSpPr>
      <dsp:spPr>
        <a:xfrm rot="5400000">
          <a:off x="-238868" y="1637358"/>
          <a:ext cx="1592456" cy="1114719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 smtClean="0">
              <a:latin typeface="Times New Roman" pitchFamily="18" charset="0"/>
              <a:cs typeface="Times New Roman" pitchFamily="18" charset="0"/>
            </a:rPr>
            <a:t>2</a:t>
          </a:r>
          <a:endParaRPr lang="ru-RU" sz="33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1" y="1955850"/>
        <a:ext cx="1114719" cy="477737"/>
      </dsp:txXfrm>
    </dsp:sp>
    <dsp:sp modelId="{FA7ACC9F-C8B5-4918-A500-E619943F6081}">
      <dsp:nvSpPr>
        <dsp:cNvPr id="0" name=""/>
        <dsp:cNvSpPr/>
      </dsp:nvSpPr>
      <dsp:spPr>
        <a:xfrm rot="5400000">
          <a:off x="4154611" y="-1641401"/>
          <a:ext cx="1035096" cy="711488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solidFill>
                <a:srgbClr val="030F11"/>
              </a:solidFill>
              <a:latin typeface="Times New Roman" pitchFamily="18" charset="0"/>
              <a:cs typeface="Times New Roman" pitchFamily="18" charset="0"/>
            </a:rPr>
            <a:t>обеспечение сбалансированности и устойчивости бюджета;</a:t>
          </a:r>
          <a:endParaRPr lang="ru-RU" sz="2000" kern="1200" dirty="0">
            <a:solidFill>
              <a:srgbClr val="030F11"/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1114720" y="1449019"/>
        <a:ext cx="7064351" cy="934038"/>
      </dsp:txXfrm>
    </dsp:sp>
    <dsp:sp modelId="{7AEEF0FE-FE0E-4CDF-923B-27B971B22D09}">
      <dsp:nvSpPr>
        <dsp:cNvPr id="0" name=""/>
        <dsp:cNvSpPr/>
      </dsp:nvSpPr>
      <dsp:spPr>
        <a:xfrm rot="5400000">
          <a:off x="-238868" y="3035474"/>
          <a:ext cx="1592456" cy="1114719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 smtClean="0">
              <a:latin typeface="Times New Roman" pitchFamily="18" charset="0"/>
              <a:cs typeface="Times New Roman" pitchFamily="18" charset="0"/>
            </a:rPr>
            <a:t>3</a:t>
          </a:r>
          <a:endParaRPr lang="ru-RU" sz="33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1" y="3353966"/>
        <a:ext cx="1114719" cy="477737"/>
      </dsp:txXfrm>
    </dsp:sp>
    <dsp:sp modelId="{15BA7FEC-4E6C-4538-A7FA-D02A39545EA9}">
      <dsp:nvSpPr>
        <dsp:cNvPr id="0" name=""/>
        <dsp:cNvSpPr/>
      </dsp:nvSpPr>
      <dsp:spPr>
        <a:xfrm rot="5400000">
          <a:off x="4154611" y="-243285"/>
          <a:ext cx="1035096" cy="711488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solidFill>
                <a:srgbClr val="030F11"/>
              </a:solidFill>
              <a:latin typeface="Times New Roman" pitchFamily="18" charset="0"/>
              <a:cs typeface="Times New Roman" pitchFamily="18" charset="0"/>
            </a:rPr>
            <a:t>повышение прозрачности и открытости в рамках ЕИС «Электронный бюджет».</a:t>
          </a:r>
          <a:endParaRPr lang="ru-RU" sz="2000" kern="1200" dirty="0">
            <a:solidFill>
              <a:srgbClr val="030F11"/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1114720" y="2847135"/>
        <a:ext cx="7064351" cy="93403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27A45E5-BB97-484B-AA0B-C69506AEA082}">
      <dsp:nvSpPr>
        <dsp:cNvPr id="0" name=""/>
        <dsp:cNvSpPr/>
      </dsp:nvSpPr>
      <dsp:spPr>
        <a:xfrm>
          <a:off x="3193527" y="3714753"/>
          <a:ext cx="2971791" cy="2886075"/>
        </a:xfrm>
        <a:prstGeom prst="ellipse">
          <a:avLst/>
        </a:prstGeom>
        <a:solidFill>
          <a:srgbClr val="C4D2F8"/>
        </a:solidFill>
        <a:ln>
          <a:noFill/>
        </a:ln>
        <a:effectLst>
          <a:outerShdw blurRad="57785" dist="33020" dir="318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Рост бюджетных поступлений</a:t>
          </a:r>
          <a:endParaRPr lang="ru-RU" sz="2800" b="1" kern="1200" dirty="0">
            <a:solidFill>
              <a:srgbClr val="7030A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628736" y="4137409"/>
        <a:ext cx="2101373" cy="2040763"/>
      </dsp:txXfrm>
    </dsp:sp>
    <dsp:sp modelId="{98E2C0D9-682E-4E28-9427-5863FC5BA4B9}">
      <dsp:nvSpPr>
        <dsp:cNvPr id="0" name=""/>
        <dsp:cNvSpPr/>
      </dsp:nvSpPr>
      <dsp:spPr>
        <a:xfrm rot="12855524">
          <a:off x="1340894" y="3286256"/>
          <a:ext cx="2284427" cy="822531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1">
                <a:tint val="60000"/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tint val="60000"/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z="-190500" prstMaterial="plastic">
          <a:bevelT w="50800" h="50800" prst="angle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1018164-CA12-4A3A-BE33-CD5DA57461E2}">
      <dsp:nvSpPr>
        <dsp:cNvPr id="0" name=""/>
        <dsp:cNvSpPr/>
      </dsp:nvSpPr>
      <dsp:spPr>
        <a:xfrm>
          <a:off x="-92222" y="1500172"/>
          <a:ext cx="3114268" cy="2936437"/>
        </a:xfrm>
        <a:prstGeom prst="roundRect">
          <a:avLst>
            <a:gd name="adj" fmla="val 10000"/>
          </a:avLst>
        </a:prstGeom>
        <a:solidFill>
          <a:srgbClr val="C4D2F8"/>
        </a:solidFill>
        <a:ln>
          <a:noFill/>
        </a:ln>
        <a:effectLst>
          <a:outerShdw blurRad="57785" dist="33020" dir="318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Проведение оценки социальной, </a:t>
          </a:r>
          <a:r>
            <a:rPr lang="ru-RU" sz="2000" b="1" kern="1200" dirty="0" err="1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экономи-ческой</a:t>
          </a:r>
          <a:r>
            <a:rPr lang="ru-RU" sz="2000" b="1" kern="12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 и бюджетной эффективности налоговых льгот и отмена неэффективных налоговых льгот</a:t>
          </a:r>
          <a:endParaRPr lang="ru-RU" sz="2000" b="1" kern="1200" dirty="0">
            <a:solidFill>
              <a:srgbClr val="7030A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-6217" y="1586177"/>
        <a:ext cx="2942258" cy="2764427"/>
      </dsp:txXfrm>
    </dsp:sp>
    <dsp:sp modelId="{315CC65D-D232-4430-A106-2538A1FDC01E}">
      <dsp:nvSpPr>
        <dsp:cNvPr id="0" name=""/>
        <dsp:cNvSpPr/>
      </dsp:nvSpPr>
      <dsp:spPr>
        <a:xfrm rot="16133006">
          <a:off x="3528472" y="2236750"/>
          <a:ext cx="2137186" cy="822531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1">
                <a:tint val="60000"/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tint val="60000"/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z="-190500" prstMaterial="plastic">
          <a:bevelT w="50800" h="50800" prst="angle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9E414C2-0460-455A-B3CB-6FA184DD64F8}">
      <dsp:nvSpPr>
        <dsp:cNvPr id="0" name=""/>
        <dsp:cNvSpPr/>
      </dsp:nvSpPr>
      <dsp:spPr>
        <a:xfrm>
          <a:off x="3236346" y="357160"/>
          <a:ext cx="2741771" cy="2193417"/>
        </a:xfrm>
        <a:prstGeom prst="roundRect">
          <a:avLst>
            <a:gd name="adj" fmla="val 10000"/>
          </a:avLst>
        </a:prstGeom>
        <a:solidFill>
          <a:srgbClr val="C4D2F8"/>
        </a:solidFill>
        <a:ln>
          <a:noFill/>
        </a:ln>
        <a:effectLst>
          <a:innerShdw blurRad="63500" dist="50800" dir="5400000">
            <a:prstClr val="black">
              <a:alpha val="50000"/>
            </a:prstClr>
          </a:inn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Выполнение плановых показателей доходов</a:t>
          </a:r>
        </a:p>
      </dsp:txBody>
      <dsp:txXfrm>
        <a:off x="3300589" y="421403"/>
        <a:ext cx="2613285" cy="2064931"/>
      </dsp:txXfrm>
    </dsp:sp>
    <dsp:sp modelId="{7A402878-CAA7-4FB6-A9BC-F5706D6AD8C9}">
      <dsp:nvSpPr>
        <dsp:cNvPr id="0" name=""/>
        <dsp:cNvSpPr/>
      </dsp:nvSpPr>
      <dsp:spPr>
        <a:xfrm rot="19530160">
          <a:off x="5699276" y="3211504"/>
          <a:ext cx="2262283" cy="822531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1">
                <a:tint val="60000"/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tint val="60000"/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z="-190500" prstMaterial="plastic">
          <a:bevelT w="50800" h="50800" prst="angle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40C329E-2AE1-4BBD-BFE4-298545D3C13F}">
      <dsp:nvSpPr>
        <dsp:cNvPr id="0" name=""/>
        <dsp:cNvSpPr/>
      </dsp:nvSpPr>
      <dsp:spPr>
        <a:xfrm>
          <a:off x="6494451" y="1871682"/>
          <a:ext cx="2741771" cy="2193417"/>
        </a:xfrm>
        <a:prstGeom prst="roundRect">
          <a:avLst>
            <a:gd name="adj" fmla="val 10000"/>
          </a:avLst>
        </a:prstGeom>
        <a:solidFill>
          <a:srgbClr val="C4D2F8"/>
        </a:solidFill>
        <a:ln>
          <a:noFill/>
        </a:ln>
        <a:effectLst>
          <a:outerShdw blurRad="57785" dist="33020" dir="318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Эффективное управление имущественными и земельными активами</a:t>
          </a:r>
          <a:endParaRPr lang="ru-RU" sz="2000" b="1" kern="1200" dirty="0">
            <a:solidFill>
              <a:srgbClr val="7030A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6558694" y="1935925"/>
        <a:ext cx="2613285" cy="206493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F79BC3-1D72-44EE-B4D2-F4C0C7B18058}">
      <dsp:nvSpPr>
        <dsp:cNvPr id="0" name=""/>
        <dsp:cNvSpPr/>
      </dsp:nvSpPr>
      <dsp:spPr>
        <a:xfrm>
          <a:off x="1422191" y="674782"/>
          <a:ext cx="5277085" cy="5277085"/>
        </a:xfrm>
        <a:prstGeom prst="blockArc">
          <a:avLst>
            <a:gd name="adj1" fmla="val 10615990"/>
            <a:gd name="adj2" fmla="val 17023526"/>
            <a:gd name="adj3" fmla="val 464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926DFB4-DD35-4702-8587-C9AF1EA9620E}">
      <dsp:nvSpPr>
        <dsp:cNvPr id="0" name=""/>
        <dsp:cNvSpPr/>
      </dsp:nvSpPr>
      <dsp:spPr>
        <a:xfrm>
          <a:off x="1425815" y="831394"/>
          <a:ext cx="5277085" cy="5277085"/>
        </a:xfrm>
        <a:prstGeom prst="blockArc">
          <a:avLst>
            <a:gd name="adj1" fmla="val 4525116"/>
            <a:gd name="adj2" fmla="val 10824973"/>
            <a:gd name="adj3" fmla="val 464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7C23D08-9832-4AA5-9503-F8FC25B0428E}">
      <dsp:nvSpPr>
        <dsp:cNvPr id="0" name=""/>
        <dsp:cNvSpPr/>
      </dsp:nvSpPr>
      <dsp:spPr>
        <a:xfrm>
          <a:off x="2725053" y="831791"/>
          <a:ext cx="5277085" cy="5277085"/>
        </a:xfrm>
        <a:prstGeom prst="blockArc">
          <a:avLst>
            <a:gd name="adj1" fmla="val 21479179"/>
            <a:gd name="adj2" fmla="val 6276984"/>
            <a:gd name="adj3" fmla="val 464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9F4952B-48E7-48D0-ADCD-D7EBC3328C27}">
      <dsp:nvSpPr>
        <dsp:cNvPr id="0" name=""/>
        <dsp:cNvSpPr/>
      </dsp:nvSpPr>
      <dsp:spPr>
        <a:xfrm>
          <a:off x="2724940" y="653960"/>
          <a:ext cx="5277085" cy="5277085"/>
        </a:xfrm>
        <a:prstGeom prst="blockArc">
          <a:avLst>
            <a:gd name="adj1" fmla="val 15266591"/>
            <a:gd name="adj2" fmla="val 116424"/>
            <a:gd name="adj3" fmla="val 464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A4B3CFF-6A24-4B33-9C36-454E02FB209B}">
      <dsp:nvSpPr>
        <dsp:cNvPr id="0" name=""/>
        <dsp:cNvSpPr/>
      </dsp:nvSpPr>
      <dsp:spPr>
        <a:xfrm>
          <a:off x="3260169" y="2101042"/>
          <a:ext cx="3143207" cy="2428875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030F11"/>
              </a:solidFill>
              <a:latin typeface="Times New Roman" pitchFamily="18" charset="0"/>
              <a:cs typeface="Times New Roman" pitchFamily="18" charset="0"/>
            </a:rPr>
            <a:t>Повышение эффективности бюджетных расходов</a:t>
          </a:r>
          <a:endParaRPr lang="ru-RU" sz="2400" b="1" kern="1200" dirty="0">
            <a:solidFill>
              <a:srgbClr val="030F1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720481" y="2456743"/>
        <a:ext cx="2222583" cy="1717473"/>
      </dsp:txXfrm>
    </dsp:sp>
    <dsp:sp modelId="{DE7DAFEC-0456-4BA6-BCEF-B4EC66A76179}">
      <dsp:nvSpPr>
        <dsp:cNvPr id="0" name=""/>
        <dsp:cNvSpPr/>
      </dsp:nvSpPr>
      <dsp:spPr>
        <a:xfrm>
          <a:off x="2545792" y="-40517"/>
          <a:ext cx="4252928" cy="1700212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rgbClr val="030F11"/>
              </a:solidFill>
              <a:latin typeface="Times New Roman" pitchFamily="18" charset="0"/>
              <a:cs typeface="Times New Roman" pitchFamily="18" charset="0"/>
            </a:rPr>
            <a:t>Формирование бюджетных параметров, исходя из реальных финансовых возможностей бюджета</a:t>
          </a:r>
          <a:endParaRPr lang="ru-RU" sz="2000" kern="1200" dirty="0">
            <a:solidFill>
              <a:srgbClr val="030F1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168619" y="208473"/>
        <a:ext cx="3007274" cy="1202232"/>
      </dsp:txXfrm>
    </dsp:sp>
    <dsp:sp modelId="{E936CDC8-B95E-4198-A0AA-1CEC8EE27CE9}">
      <dsp:nvSpPr>
        <dsp:cNvPr id="0" name=""/>
        <dsp:cNvSpPr/>
      </dsp:nvSpPr>
      <dsp:spPr>
        <a:xfrm>
          <a:off x="6734679" y="2529665"/>
          <a:ext cx="2409320" cy="1700212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rgbClr val="04171A"/>
              </a:solidFill>
              <a:latin typeface="Times New Roman" pitchFamily="18" charset="0"/>
              <a:cs typeface="Times New Roman" pitchFamily="18" charset="0"/>
            </a:rPr>
            <a:t>Безусловное исполнение  действующих расходных обязательств</a:t>
          </a:r>
          <a:endParaRPr lang="ru-RU" sz="2000" kern="1200" dirty="0">
            <a:solidFill>
              <a:srgbClr val="04171A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7087516" y="2778655"/>
        <a:ext cx="1703646" cy="1202232"/>
      </dsp:txXfrm>
    </dsp:sp>
    <dsp:sp modelId="{275CA708-3217-4E27-9F69-038848DB015D}">
      <dsp:nvSpPr>
        <dsp:cNvPr id="0" name=""/>
        <dsp:cNvSpPr/>
      </dsp:nvSpPr>
      <dsp:spPr>
        <a:xfrm>
          <a:off x="2617227" y="5030000"/>
          <a:ext cx="4191975" cy="1868516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rgbClr val="04171A"/>
              </a:solidFill>
              <a:latin typeface="Times New Roman" pitchFamily="18" charset="0"/>
              <a:cs typeface="Times New Roman" pitchFamily="18" charset="0"/>
            </a:rPr>
            <a:t>Недопущение принятия новых бюджетных обязательств, не обеспеченных доходными источниками</a:t>
          </a:r>
          <a:endParaRPr lang="ru-RU" sz="2000" kern="1200" dirty="0">
            <a:solidFill>
              <a:srgbClr val="04171A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231128" y="5303638"/>
        <a:ext cx="2964173" cy="1321240"/>
      </dsp:txXfrm>
    </dsp:sp>
    <dsp:sp modelId="{D889667F-F8FD-4DF8-805F-6D351D70746A}">
      <dsp:nvSpPr>
        <dsp:cNvPr id="0" name=""/>
        <dsp:cNvSpPr/>
      </dsp:nvSpPr>
      <dsp:spPr>
        <a:xfrm>
          <a:off x="0" y="2601107"/>
          <a:ext cx="2974181" cy="1700212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rgbClr val="030F11"/>
              </a:solidFill>
              <a:latin typeface="Times New Roman" pitchFamily="18" charset="0"/>
              <a:cs typeface="Times New Roman" pitchFamily="18" charset="0"/>
            </a:rPr>
            <a:t>Поэтапное снижение просроченной кредиторской задолженности</a:t>
          </a:r>
          <a:endParaRPr lang="ru-RU" sz="2000" kern="1200" dirty="0">
            <a:solidFill>
              <a:srgbClr val="030F1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35559" y="2850097"/>
        <a:ext cx="2103063" cy="120223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5DC58DF-718F-4828-8625-B7E50D7CB0AC}">
      <dsp:nvSpPr>
        <dsp:cNvPr id="0" name=""/>
        <dsp:cNvSpPr/>
      </dsp:nvSpPr>
      <dsp:spPr>
        <a:xfrm>
          <a:off x="2714618" y="2428863"/>
          <a:ext cx="4892057" cy="1979031"/>
        </a:xfrm>
        <a:prstGeom prst="ellipse">
          <a:avLst/>
        </a:prstGeom>
        <a:solidFill>
          <a:schemeClr val="accent6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  <a:scene3d>
            <a:camera prst="obliqueTopRight"/>
            <a:lightRig rig="threePt" dir="t"/>
          </a:scene3d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4800" b="1" kern="1200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rPr>
            <a:t>Расходы бюджета на 2020 год </a:t>
          </a:r>
        </a:p>
      </dsp:txBody>
      <dsp:txXfrm>
        <a:off x="3431043" y="2718685"/>
        <a:ext cx="3459207" cy="1399387"/>
      </dsp:txXfrm>
    </dsp:sp>
    <dsp:sp modelId="{9A0137F7-8BDA-490F-91E0-73125FF0273D}">
      <dsp:nvSpPr>
        <dsp:cNvPr id="0" name=""/>
        <dsp:cNvSpPr/>
      </dsp:nvSpPr>
      <dsp:spPr>
        <a:xfrm rot="13417979">
          <a:off x="3942003" y="2383538"/>
          <a:ext cx="305378" cy="37148"/>
        </a:xfrm>
        <a:custGeom>
          <a:avLst/>
          <a:gdLst/>
          <a:ahLst/>
          <a:cxnLst/>
          <a:rect l="0" t="0" r="0" b="0"/>
          <a:pathLst>
            <a:path>
              <a:moveTo>
                <a:pt x="0" y="18574"/>
              </a:moveTo>
              <a:lnTo>
                <a:pt x="305378" y="18574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00000">
        <a:off x="4087058" y="2394478"/>
        <a:ext cx="15268" cy="15268"/>
      </dsp:txXfrm>
    </dsp:sp>
    <dsp:sp modelId="{3471BE1C-C920-4E8F-881C-25AEEA427C5F}">
      <dsp:nvSpPr>
        <dsp:cNvPr id="0" name=""/>
        <dsp:cNvSpPr/>
      </dsp:nvSpPr>
      <dsp:spPr>
        <a:xfrm>
          <a:off x="0" y="98650"/>
          <a:ext cx="5755000" cy="2286015"/>
        </a:xfrm>
        <a:prstGeom prst="ellipse">
          <a:avLst/>
        </a:prstGeom>
        <a:solidFill>
          <a:srgbClr val="FFC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 rad="228600">
            <a:schemeClr val="accent3">
              <a:satMod val="175000"/>
              <a:alpha val="40000"/>
            </a:schemeClr>
          </a:glo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000" b="1" u="sng" kern="1200" dirty="0" smtClean="0">
              <a:solidFill>
                <a:srgbClr val="04171A"/>
              </a:solidFill>
              <a:latin typeface="Times New Roman" pitchFamily="18" charset="0"/>
              <a:cs typeface="Times New Roman" pitchFamily="18" charset="0"/>
            </a:rPr>
            <a:t>Общегосударственные вопросы</a:t>
          </a:r>
        </a:p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ts val="120"/>
            </a:spcAft>
          </a:pPr>
          <a:r>
            <a:rPr lang="ru-RU" sz="2000" i="1" u="sng" kern="1200" dirty="0" smtClean="0">
              <a:solidFill>
                <a:srgbClr val="04171A"/>
              </a:solidFill>
              <a:latin typeface="Times New Roman" pitchFamily="18" charset="0"/>
              <a:cs typeface="Times New Roman" pitchFamily="18" charset="0"/>
            </a:rPr>
            <a:t>2659,5 тыс.руб.</a:t>
          </a:r>
          <a:endParaRPr lang="ru-RU" sz="2000" i="1" u="sng" kern="1200" dirty="0">
            <a:solidFill>
              <a:srgbClr val="04171A"/>
            </a:solidFill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solidFill>
                <a:srgbClr val="04171A"/>
              </a:solidFill>
              <a:latin typeface="Times New Roman" pitchFamily="18" charset="0"/>
              <a:cs typeface="Times New Roman" pitchFamily="18" charset="0"/>
            </a:rPr>
            <a:t>Содержание АУП </a:t>
          </a:r>
          <a:r>
            <a:rPr lang="ru-RU" sz="1600" b="1" u="none" kern="1200" dirty="0" smtClean="0">
              <a:solidFill>
                <a:srgbClr val="04171A"/>
              </a:solidFill>
              <a:latin typeface="Times New Roman" pitchFamily="18" charset="0"/>
              <a:cs typeface="Times New Roman" pitchFamily="18" charset="0"/>
            </a:rPr>
            <a:t>–</a:t>
          </a:r>
          <a:r>
            <a:rPr lang="ru-RU" sz="1600" kern="1200" dirty="0" smtClean="0">
              <a:solidFill>
                <a:srgbClr val="04171A"/>
              </a:solidFill>
              <a:latin typeface="Times New Roman" pitchFamily="18" charset="0"/>
              <a:cs typeface="Times New Roman" pitchFamily="18" charset="0"/>
            </a:rPr>
            <a:t> 2519,8 (или 94,7%)</a:t>
          </a:r>
          <a:endParaRPr lang="ru-RU" sz="1600" kern="1200" dirty="0">
            <a:solidFill>
              <a:srgbClr val="04171A"/>
            </a:solidFill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solidFill>
                <a:srgbClr val="04171A"/>
              </a:solidFill>
              <a:latin typeface="Times New Roman" pitchFamily="18" charset="0"/>
              <a:cs typeface="Times New Roman" pitchFamily="18" charset="0"/>
            </a:rPr>
            <a:t>Содержание имущества </a:t>
          </a:r>
          <a:r>
            <a:rPr lang="ru-RU" sz="1600" b="1" u="none" kern="1200" dirty="0" smtClean="0">
              <a:solidFill>
                <a:srgbClr val="04171A"/>
              </a:solidFill>
              <a:latin typeface="Times New Roman" pitchFamily="18" charset="0"/>
              <a:cs typeface="Times New Roman" pitchFamily="18" charset="0"/>
            </a:rPr>
            <a:t>–</a:t>
          </a:r>
          <a:r>
            <a:rPr lang="ru-RU" sz="1600" kern="1200" dirty="0" smtClean="0">
              <a:solidFill>
                <a:srgbClr val="04171A"/>
              </a:solidFill>
              <a:latin typeface="Times New Roman" pitchFamily="18" charset="0"/>
              <a:cs typeface="Times New Roman" pitchFamily="18" charset="0"/>
            </a:rPr>
            <a:t> 129,7 (или 4,9%) </a:t>
          </a:r>
          <a:endParaRPr lang="ru-RU" sz="1600" kern="1200" dirty="0">
            <a:solidFill>
              <a:srgbClr val="04171A"/>
            </a:solidFill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solidFill>
                <a:srgbClr val="04171A"/>
              </a:solidFill>
              <a:latin typeface="Times New Roman" pitchFamily="18" charset="0"/>
              <a:cs typeface="Times New Roman" pitchFamily="18" charset="0"/>
            </a:rPr>
            <a:t>Резервный фонд </a:t>
          </a:r>
          <a:r>
            <a:rPr lang="ru-RU" sz="1600" b="1" u="none" kern="1200" dirty="0" smtClean="0">
              <a:solidFill>
                <a:srgbClr val="04171A"/>
              </a:solidFill>
              <a:latin typeface="Times New Roman" pitchFamily="18" charset="0"/>
              <a:cs typeface="Times New Roman" pitchFamily="18" charset="0"/>
            </a:rPr>
            <a:t>–</a:t>
          </a:r>
          <a:r>
            <a:rPr lang="ru-RU" sz="1600" kern="1200" dirty="0" smtClean="0">
              <a:solidFill>
                <a:srgbClr val="04171A"/>
              </a:solidFill>
              <a:latin typeface="Times New Roman" pitchFamily="18" charset="0"/>
              <a:cs typeface="Times New Roman" pitchFamily="18" charset="0"/>
            </a:rPr>
            <a:t> 10,0 (или 0,4%)</a:t>
          </a:r>
          <a:endParaRPr lang="ru-RU" sz="1600" kern="1200" dirty="0">
            <a:solidFill>
              <a:srgbClr val="04171A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842800" y="433429"/>
        <a:ext cx="4069400" cy="1616457"/>
      </dsp:txXfrm>
    </dsp:sp>
    <dsp:sp modelId="{5254B4BD-0F78-4AA0-81E9-590D455FF1A3}">
      <dsp:nvSpPr>
        <dsp:cNvPr id="0" name=""/>
        <dsp:cNvSpPr/>
      </dsp:nvSpPr>
      <dsp:spPr>
        <a:xfrm rot="19429619">
          <a:off x="6326146" y="2476797"/>
          <a:ext cx="193752" cy="37148"/>
        </a:xfrm>
        <a:custGeom>
          <a:avLst/>
          <a:gdLst/>
          <a:ahLst/>
          <a:cxnLst/>
          <a:rect l="0" t="0" r="0" b="0"/>
          <a:pathLst>
            <a:path>
              <a:moveTo>
                <a:pt x="0" y="18574"/>
              </a:moveTo>
              <a:lnTo>
                <a:pt x="193752" y="18574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6418178" y="2490528"/>
        <a:ext cx="9687" cy="9687"/>
      </dsp:txXfrm>
    </dsp:sp>
    <dsp:sp modelId="{A4B9FD13-0A5E-4ED8-A203-74CD8AE65919}">
      <dsp:nvSpPr>
        <dsp:cNvPr id="0" name=""/>
        <dsp:cNvSpPr/>
      </dsp:nvSpPr>
      <dsp:spPr>
        <a:xfrm>
          <a:off x="6008994" y="571472"/>
          <a:ext cx="3135013" cy="2161029"/>
        </a:xfrm>
        <a:prstGeom prst="ellipse">
          <a:avLst/>
        </a:prstGeom>
        <a:solidFill>
          <a:srgbClr val="00B0F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 rad="228600">
            <a:schemeClr val="accent2">
              <a:satMod val="175000"/>
              <a:alpha val="40000"/>
            </a:schemeClr>
          </a:glo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000" b="1" u="sng" kern="1200" dirty="0" smtClean="0">
              <a:solidFill>
                <a:srgbClr val="04171A"/>
              </a:solidFill>
              <a:latin typeface="Times New Roman" pitchFamily="18" charset="0"/>
              <a:cs typeface="Times New Roman" pitchFamily="18" charset="0"/>
            </a:rPr>
            <a:t>Социальная политика</a:t>
          </a:r>
        </a:p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000" i="1" u="sng" kern="1200" dirty="0" smtClean="0">
              <a:solidFill>
                <a:srgbClr val="04171A"/>
              </a:solidFill>
              <a:latin typeface="Times New Roman" pitchFamily="18" charset="0"/>
              <a:cs typeface="Times New Roman" pitchFamily="18" charset="0"/>
            </a:rPr>
            <a:t>62,8 тыс.руб.</a:t>
          </a:r>
          <a:endParaRPr lang="ru-RU" sz="2000" i="1" u="sng" kern="1200" dirty="0">
            <a:solidFill>
              <a:srgbClr val="04171A"/>
            </a:solidFill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solidFill>
                <a:srgbClr val="04171A"/>
              </a:solidFill>
              <a:latin typeface="Times New Roman" pitchFamily="18" charset="0"/>
              <a:cs typeface="Times New Roman" pitchFamily="18" charset="0"/>
            </a:rPr>
            <a:t>Пенсии муниципальным служащим </a:t>
          </a:r>
          <a:r>
            <a:rPr lang="ru-RU" sz="1600" b="1" u="none" kern="1200" dirty="0" smtClean="0">
              <a:solidFill>
                <a:srgbClr val="04171A"/>
              </a:solidFill>
              <a:latin typeface="Times New Roman" pitchFamily="18" charset="0"/>
              <a:cs typeface="Times New Roman" pitchFamily="18" charset="0"/>
            </a:rPr>
            <a:t>–</a:t>
          </a:r>
          <a:r>
            <a:rPr lang="ru-RU" sz="1600" kern="1200" dirty="0" smtClean="0">
              <a:solidFill>
                <a:srgbClr val="04171A"/>
              </a:solidFill>
              <a:latin typeface="Times New Roman" pitchFamily="18" charset="0"/>
              <a:cs typeface="Times New Roman" pitchFamily="18" charset="0"/>
            </a:rPr>
            <a:t> 100%</a:t>
          </a:r>
          <a:endParaRPr lang="ru-RU" sz="1050" kern="1200" dirty="0">
            <a:solidFill>
              <a:srgbClr val="04171A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6468106" y="887947"/>
        <a:ext cx="2216789" cy="1528079"/>
      </dsp:txXfrm>
    </dsp:sp>
    <dsp:sp modelId="{0F25B2A5-5A36-42BD-A40C-5F50FDA6EC72}">
      <dsp:nvSpPr>
        <dsp:cNvPr id="0" name=""/>
        <dsp:cNvSpPr/>
      </dsp:nvSpPr>
      <dsp:spPr>
        <a:xfrm rot="9288463">
          <a:off x="3302882" y="4208782"/>
          <a:ext cx="275993" cy="37148"/>
        </a:xfrm>
        <a:custGeom>
          <a:avLst/>
          <a:gdLst/>
          <a:ahLst/>
          <a:cxnLst/>
          <a:rect l="0" t="0" r="0" b="0"/>
          <a:pathLst>
            <a:path>
              <a:moveTo>
                <a:pt x="0" y="18574"/>
              </a:moveTo>
              <a:lnTo>
                <a:pt x="275993" y="18574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00000">
        <a:off x="3433979" y="4220457"/>
        <a:ext cx="13799" cy="13799"/>
      </dsp:txXfrm>
    </dsp:sp>
    <dsp:sp modelId="{47615D69-C76A-422A-8059-EB74D12CF0EC}">
      <dsp:nvSpPr>
        <dsp:cNvPr id="0" name=""/>
        <dsp:cNvSpPr/>
      </dsp:nvSpPr>
      <dsp:spPr>
        <a:xfrm>
          <a:off x="0" y="3857636"/>
          <a:ext cx="3709711" cy="2231571"/>
        </a:xfrm>
        <a:prstGeom prst="ellipse">
          <a:avLst/>
        </a:prstGeom>
        <a:solidFill>
          <a:srgbClr val="73F1A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 rad="228600">
            <a:schemeClr val="accent2">
              <a:satMod val="175000"/>
              <a:alpha val="40000"/>
            </a:schemeClr>
          </a:glo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000" b="1" u="sng" kern="1200" dirty="0" smtClean="0">
              <a:solidFill>
                <a:srgbClr val="04171A"/>
              </a:solidFill>
              <a:latin typeface="Times New Roman" pitchFamily="18" charset="0"/>
              <a:cs typeface="Times New Roman" pitchFamily="18" charset="0"/>
            </a:rPr>
            <a:t>Национальная оборона</a:t>
          </a:r>
          <a:r>
            <a:rPr lang="ru-RU" sz="2000" b="1" u="none" kern="1200" dirty="0" smtClean="0">
              <a:solidFill>
                <a:srgbClr val="04171A"/>
              </a:solidFill>
              <a:latin typeface="Times New Roman" pitchFamily="18" charset="0"/>
              <a:cs typeface="Times New Roman" pitchFamily="18" charset="0"/>
            </a:rPr>
            <a:t> </a:t>
          </a:r>
        </a:p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000" b="0" i="1" u="sng" kern="1200" dirty="0" smtClean="0">
              <a:solidFill>
                <a:srgbClr val="04171A"/>
              </a:solidFill>
              <a:latin typeface="Times New Roman" pitchFamily="18" charset="0"/>
              <a:cs typeface="Times New Roman" pitchFamily="18" charset="0"/>
            </a:rPr>
            <a:t>97,8 тыс.руб.</a:t>
          </a:r>
          <a:endParaRPr lang="ru-RU" sz="2000" i="1" u="sng" kern="1200" dirty="0"/>
        </a:p>
        <a:p>
          <a:pPr marL="171450" lvl="1" indent="-171450" algn="l" defTabSz="7112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solidFill>
                <a:srgbClr val="04171A"/>
              </a:solidFill>
              <a:latin typeface="Times New Roman" pitchFamily="18" charset="0"/>
              <a:cs typeface="Times New Roman" pitchFamily="18" charset="0"/>
            </a:rPr>
            <a:t>Осуществление первичного воинского учета, где отсутствуют военные комиссариаты </a:t>
          </a:r>
          <a:r>
            <a:rPr lang="ru-RU" sz="1600" b="1" u="none" kern="1200" dirty="0" smtClean="0">
              <a:solidFill>
                <a:srgbClr val="04171A"/>
              </a:solidFill>
              <a:latin typeface="Times New Roman" pitchFamily="18" charset="0"/>
              <a:cs typeface="Times New Roman" pitchFamily="18" charset="0"/>
            </a:rPr>
            <a:t>– </a:t>
          </a:r>
          <a:r>
            <a:rPr lang="ru-RU" sz="1600" b="0" u="none" kern="1200" dirty="0" smtClean="0">
              <a:solidFill>
                <a:srgbClr val="04171A"/>
              </a:solidFill>
              <a:latin typeface="Times New Roman" pitchFamily="18" charset="0"/>
              <a:cs typeface="Times New Roman" pitchFamily="18" charset="0"/>
            </a:rPr>
            <a:t>100%</a:t>
          </a:r>
          <a:endParaRPr lang="ru-RU" sz="1600" b="0" kern="1200" dirty="0"/>
        </a:p>
      </dsp:txBody>
      <dsp:txXfrm>
        <a:off x="543275" y="4184442"/>
        <a:ext cx="2623161" cy="1577959"/>
      </dsp:txXfrm>
    </dsp:sp>
    <dsp:sp modelId="{460D8151-EA06-435A-9D49-18798FBA40DE}">
      <dsp:nvSpPr>
        <dsp:cNvPr id="0" name=""/>
        <dsp:cNvSpPr/>
      </dsp:nvSpPr>
      <dsp:spPr>
        <a:xfrm rot="3765902">
          <a:off x="5575441" y="4505952"/>
          <a:ext cx="309085" cy="37148"/>
        </a:xfrm>
        <a:custGeom>
          <a:avLst/>
          <a:gdLst/>
          <a:ahLst/>
          <a:cxnLst/>
          <a:rect l="0" t="0" r="0" b="0"/>
          <a:pathLst>
            <a:path>
              <a:moveTo>
                <a:pt x="0" y="18574"/>
              </a:moveTo>
              <a:lnTo>
                <a:pt x="309085" y="18574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5722257" y="4516799"/>
        <a:ext cx="15454" cy="15454"/>
      </dsp:txXfrm>
    </dsp:sp>
    <dsp:sp modelId="{E2501D7C-25C5-466C-B79B-A8B87749FA3A}">
      <dsp:nvSpPr>
        <dsp:cNvPr id="0" name=""/>
        <dsp:cNvSpPr/>
      </dsp:nvSpPr>
      <dsp:spPr>
        <a:xfrm>
          <a:off x="3554121" y="4640821"/>
          <a:ext cx="5589873" cy="2172974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l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000" b="1" u="sng" kern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Национальная экономика</a:t>
          </a:r>
        </a:p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ts val="150"/>
            </a:spcAft>
          </a:pPr>
          <a:r>
            <a:rPr lang="ru-RU" sz="2000" b="0" i="1" u="sng" kern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2097,2 тыс.руб.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Дорожное хозяйство – 1144,3 (или 55%)</a:t>
          </a:r>
          <a:endParaRPr lang="ru-RU" sz="1600" kern="1200" dirty="0">
            <a:solidFill>
              <a:srgbClr val="000000"/>
            </a:solidFill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Расходы по местным инициативам – 952,9 (или 45%)</a:t>
          </a:r>
          <a:endParaRPr lang="ru-RU" sz="1600" kern="1200" dirty="0">
            <a:solidFill>
              <a:srgbClr val="00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372739" y="4959046"/>
        <a:ext cx="3952637" cy="153652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6133AF-6477-4700-9292-72C7633ED669}">
      <dsp:nvSpPr>
        <dsp:cNvPr id="0" name=""/>
        <dsp:cNvSpPr/>
      </dsp:nvSpPr>
      <dsp:spPr>
        <a:xfrm>
          <a:off x="6125103" y="2225249"/>
          <a:ext cx="238454" cy="22031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03179"/>
              </a:lnTo>
              <a:lnTo>
                <a:pt x="238454" y="220317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7A6C17-EF83-466C-94F0-F8DCE4518DA1}">
      <dsp:nvSpPr>
        <dsp:cNvPr id="0" name=""/>
        <dsp:cNvSpPr/>
      </dsp:nvSpPr>
      <dsp:spPr>
        <a:xfrm>
          <a:off x="6125103" y="2225249"/>
          <a:ext cx="125600" cy="144200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42003"/>
              </a:lnTo>
              <a:lnTo>
                <a:pt x="125600" y="144200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F0C6C0-C59C-4CBC-B6D1-4EDA3EC81212}">
      <dsp:nvSpPr>
        <dsp:cNvPr id="0" name=""/>
        <dsp:cNvSpPr/>
      </dsp:nvSpPr>
      <dsp:spPr>
        <a:xfrm>
          <a:off x="6125103" y="2225249"/>
          <a:ext cx="518597" cy="56960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69605"/>
              </a:lnTo>
              <a:lnTo>
                <a:pt x="518597" y="56960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7F4EFD5-6FDB-4EBE-ACE4-2AAEB3B15DB1}">
      <dsp:nvSpPr>
        <dsp:cNvPr id="0" name=""/>
        <dsp:cNvSpPr/>
      </dsp:nvSpPr>
      <dsp:spPr>
        <a:xfrm>
          <a:off x="4083540" y="1229691"/>
          <a:ext cx="488463" cy="5973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97313"/>
              </a:lnTo>
              <a:lnTo>
                <a:pt x="488463" y="59731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C90A22-DC36-4F85-A8A6-AE4D2E1A38CE}">
      <dsp:nvSpPr>
        <dsp:cNvPr id="0" name=""/>
        <dsp:cNvSpPr/>
      </dsp:nvSpPr>
      <dsp:spPr>
        <a:xfrm>
          <a:off x="1664521" y="2620632"/>
          <a:ext cx="123392" cy="193197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1973"/>
              </a:lnTo>
              <a:lnTo>
                <a:pt x="123392" y="193197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BE954B1-BBF1-460F-8132-2727B3DAD08B}">
      <dsp:nvSpPr>
        <dsp:cNvPr id="0" name=""/>
        <dsp:cNvSpPr/>
      </dsp:nvSpPr>
      <dsp:spPr>
        <a:xfrm>
          <a:off x="1664521" y="2620632"/>
          <a:ext cx="95632" cy="80980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09800"/>
              </a:lnTo>
              <a:lnTo>
                <a:pt x="95632" y="80980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8D315D8-21D2-4FF7-9726-58EB9D63B955}">
      <dsp:nvSpPr>
        <dsp:cNvPr id="0" name=""/>
        <dsp:cNvSpPr/>
      </dsp:nvSpPr>
      <dsp:spPr>
        <a:xfrm>
          <a:off x="3098088" y="1229691"/>
          <a:ext cx="985451" cy="771561"/>
        </a:xfrm>
        <a:custGeom>
          <a:avLst/>
          <a:gdLst/>
          <a:ahLst/>
          <a:cxnLst/>
          <a:rect l="0" t="0" r="0" b="0"/>
          <a:pathLst>
            <a:path>
              <a:moveTo>
                <a:pt x="985451" y="0"/>
              </a:moveTo>
              <a:lnTo>
                <a:pt x="985451" y="771561"/>
              </a:lnTo>
              <a:lnTo>
                <a:pt x="0" y="77156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568D507-7280-4B14-816C-C7297CB13667}">
      <dsp:nvSpPr>
        <dsp:cNvPr id="0" name=""/>
        <dsp:cNvSpPr/>
      </dsp:nvSpPr>
      <dsp:spPr>
        <a:xfrm>
          <a:off x="2072961" y="329512"/>
          <a:ext cx="4021157" cy="900178"/>
        </a:xfrm>
        <a:prstGeom prst="rect">
          <a:avLst/>
        </a:prstGeom>
        <a:solidFill>
          <a:schemeClr val="bg1">
            <a:lumMod val="75000"/>
          </a:schemeClr>
        </a:soli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rPr>
            <a:t>1383,1 тыс.руб.</a:t>
          </a:r>
          <a:endParaRPr lang="ru-RU" sz="3200" b="1" kern="1200" dirty="0">
            <a:solidFill>
              <a:srgbClr val="000099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072961" y="329512"/>
        <a:ext cx="4021157" cy="900178"/>
      </dsp:txXfrm>
    </dsp:sp>
    <dsp:sp modelId="{5AFF74A9-EBFD-46C2-9C76-55402DE704F8}">
      <dsp:nvSpPr>
        <dsp:cNvPr id="0" name=""/>
        <dsp:cNvSpPr/>
      </dsp:nvSpPr>
      <dsp:spPr>
        <a:xfrm>
          <a:off x="230954" y="1381873"/>
          <a:ext cx="2867133" cy="1238758"/>
        </a:xfrm>
        <a:prstGeom prst="rect">
          <a:avLst/>
        </a:prstGeom>
        <a:solidFill>
          <a:schemeClr val="accent3">
            <a:lumMod val="40000"/>
            <a:lumOff val="60000"/>
          </a:schemeClr>
        </a:soli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rPr>
            <a:t>Коммунальное хозяйство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rPr>
            <a:t>200,0</a:t>
          </a:r>
          <a:endParaRPr lang="ru-RU" sz="2400" kern="1200" dirty="0">
            <a:solidFill>
              <a:srgbClr val="000099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30954" y="1381873"/>
        <a:ext cx="2867133" cy="1238758"/>
      </dsp:txXfrm>
    </dsp:sp>
    <dsp:sp modelId="{E0AC7567-1F00-4697-997A-C06F5130A0A5}">
      <dsp:nvSpPr>
        <dsp:cNvPr id="0" name=""/>
        <dsp:cNvSpPr/>
      </dsp:nvSpPr>
      <dsp:spPr>
        <a:xfrm>
          <a:off x="1760153" y="2964108"/>
          <a:ext cx="2086699" cy="932649"/>
        </a:xfrm>
        <a:prstGeom prst="rect">
          <a:avLst/>
        </a:prstGeom>
        <a:solidFill>
          <a:srgbClr val="FFFF99"/>
        </a:soli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bg1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rPr>
            <a:t>Приобретение насоса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bg1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rPr>
            <a:t>100,0</a:t>
          </a:r>
          <a:endParaRPr lang="ru-RU" sz="2000" kern="1200" dirty="0">
            <a:solidFill>
              <a:schemeClr val="bg1">
                <a:lumMod val="25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760153" y="2964108"/>
        <a:ext cx="2086699" cy="932649"/>
      </dsp:txXfrm>
    </dsp:sp>
    <dsp:sp modelId="{741770E3-79FF-459B-8E15-65E5A9F82038}">
      <dsp:nvSpPr>
        <dsp:cNvPr id="0" name=""/>
        <dsp:cNvSpPr/>
      </dsp:nvSpPr>
      <dsp:spPr>
        <a:xfrm>
          <a:off x="1787914" y="4087060"/>
          <a:ext cx="2086699" cy="931090"/>
        </a:xfrm>
        <a:prstGeom prst="rect">
          <a:avLst/>
        </a:prstGeom>
        <a:solidFill>
          <a:srgbClr val="FFFF99"/>
        </a:soli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bg1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rPr>
            <a:t>Переданные полномочия</a:t>
          </a:r>
          <a:endParaRPr lang="ru-RU" sz="2000" b="1" kern="1200" dirty="0" smtClean="0">
            <a:solidFill>
              <a:schemeClr val="bg1">
                <a:lumMod val="25000"/>
              </a:schemeClr>
            </a:solidFill>
            <a:latin typeface="Times New Roman" pitchFamily="18" charset="0"/>
            <a:cs typeface="Times New Roman" pitchFamily="18" charset="0"/>
          </a:endParaRP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bg1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rPr>
            <a:t>100,0</a:t>
          </a:r>
          <a:endParaRPr lang="ru-RU" sz="2000" kern="1200" dirty="0">
            <a:solidFill>
              <a:schemeClr val="bg1">
                <a:lumMod val="25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787914" y="4087060"/>
        <a:ext cx="2086699" cy="931090"/>
      </dsp:txXfrm>
    </dsp:sp>
    <dsp:sp modelId="{B8834E90-53CE-45BE-A365-8686A0AD9327}">
      <dsp:nvSpPr>
        <dsp:cNvPr id="0" name=""/>
        <dsp:cNvSpPr/>
      </dsp:nvSpPr>
      <dsp:spPr>
        <a:xfrm>
          <a:off x="4572003" y="1428760"/>
          <a:ext cx="3106199" cy="796488"/>
        </a:xfrm>
        <a:prstGeom prst="rect">
          <a:avLst/>
        </a:prstGeom>
        <a:solidFill>
          <a:schemeClr val="accent3">
            <a:lumMod val="40000"/>
            <a:lumOff val="60000"/>
          </a:schemeClr>
        </a:soli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rPr>
            <a:t>Благоустройство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rPr>
            <a:t>1183,1</a:t>
          </a:r>
          <a:endParaRPr lang="ru-RU" sz="2400" kern="1200" dirty="0">
            <a:solidFill>
              <a:srgbClr val="000099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572003" y="1428760"/>
        <a:ext cx="3106199" cy="796488"/>
      </dsp:txXfrm>
    </dsp:sp>
    <dsp:sp modelId="{8162A3DD-E4DB-4027-995B-75B27EBB892A}">
      <dsp:nvSpPr>
        <dsp:cNvPr id="0" name=""/>
        <dsp:cNvSpPr/>
      </dsp:nvSpPr>
      <dsp:spPr>
        <a:xfrm>
          <a:off x="6643700" y="2428890"/>
          <a:ext cx="2346007" cy="731929"/>
        </a:xfrm>
        <a:prstGeom prst="rect">
          <a:avLst/>
        </a:prstGeom>
        <a:solidFill>
          <a:srgbClr val="FFC000"/>
        </a:soli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bg1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rPr>
            <a:t>Уличное освещение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bg1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rPr>
            <a:t>950,6</a:t>
          </a:r>
          <a:endParaRPr lang="ru-RU" sz="1600" kern="1200" dirty="0">
            <a:solidFill>
              <a:schemeClr val="bg1">
                <a:lumMod val="25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6643700" y="2428890"/>
        <a:ext cx="2346007" cy="731929"/>
      </dsp:txXfrm>
    </dsp:sp>
    <dsp:sp modelId="{1306BFA7-C588-4AA3-8DAB-EB52FBB82E77}">
      <dsp:nvSpPr>
        <dsp:cNvPr id="0" name=""/>
        <dsp:cNvSpPr/>
      </dsp:nvSpPr>
      <dsp:spPr>
        <a:xfrm>
          <a:off x="6250703" y="3349172"/>
          <a:ext cx="2893296" cy="636160"/>
        </a:xfrm>
        <a:prstGeom prst="rect">
          <a:avLst/>
        </a:prstGeom>
        <a:solidFill>
          <a:srgbClr val="FFC000"/>
        </a:soli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bg1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rPr>
            <a:t>Дератизация кладбища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bg1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rPr>
            <a:t>27,6</a:t>
          </a:r>
          <a:endParaRPr lang="ru-RU" sz="2000" kern="1200" dirty="0">
            <a:solidFill>
              <a:schemeClr val="bg1">
                <a:lumMod val="25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6250703" y="3349172"/>
        <a:ext cx="2893296" cy="636160"/>
      </dsp:txXfrm>
    </dsp:sp>
    <dsp:sp modelId="{E206353F-B4D4-4A06-92C6-6ED8DE862C45}">
      <dsp:nvSpPr>
        <dsp:cNvPr id="0" name=""/>
        <dsp:cNvSpPr/>
      </dsp:nvSpPr>
      <dsp:spPr>
        <a:xfrm>
          <a:off x="6363557" y="4093403"/>
          <a:ext cx="2780442" cy="670051"/>
        </a:xfrm>
        <a:prstGeom prst="rect">
          <a:avLst/>
        </a:prstGeom>
        <a:solidFill>
          <a:srgbClr val="FFC000"/>
        </a:soli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bg1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rPr>
            <a:t>Прочие мероприятия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bg1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rPr>
            <a:t>204,9</a:t>
          </a:r>
          <a:endParaRPr lang="ru-RU" sz="1600" kern="1200" dirty="0">
            <a:solidFill>
              <a:schemeClr val="bg1">
                <a:lumMod val="25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6363557" y="4093403"/>
        <a:ext cx="2780442" cy="67005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0.6025</cdr:x>
      <cdr:y>0</cdr:y>
    </cdr:from>
    <cdr:to>
      <cdr:x>0.924</cdr:x>
      <cdr:y>0.50375</cdr:y>
    </cdr:to>
    <cdr:sp macro="" textlink="">
      <cdr:nvSpPr>
        <cdr:cNvPr id="1025" name="Text Box 1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3552325" y="0"/>
          <a:ext cx="1895556" cy="1866507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  <a:effectLst xmlns:a="http://schemas.openxmlformats.org/drawingml/2006/main"/>
      </cdr:spPr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0.63025</cdr:x>
      <cdr:y>0.14286</cdr:y>
    </cdr:from>
    <cdr:to>
      <cdr:x>0.78069</cdr:x>
      <cdr:y>0.22287</cdr:y>
    </cdr:to>
    <cdr:sp macro="" textlink="">
      <cdr:nvSpPr>
        <cdr:cNvPr id="2" name="TextBox 1"/>
        <cdr:cNvSpPr txBox="1"/>
      </cdr:nvSpPr>
      <cdr:spPr bwMode="auto">
        <a:xfrm xmlns:a="http://schemas.openxmlformats.org/drawingml/2006/main">
          <a:off x="5357850" y="714380"/>
          <a:ext cx="1278909" cy="40010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wrap="square" rtlCol="0">
          <a:spAutoFit/>
        </a:bodyPr>
        <a:lstStyle xmlns:a="http://schemas.openxmlformats.org/drawingml/2006/main"/>
        <a:p xmlns:a="http://schemas.openxmlformats.org/drawingml/2006/main">
          <a:pPr algn="ctr"/>
          <a:endParaRPr lang="ru-RU" sz="2000" b="1" dirty="0"/>
        </a:p>
      </cdr:txBody>
    </cdr:sp>
  </cdr:relSizeAnchor>
  <cdr:relSizeAnchor xmlns:cdr="http://schemas.openxmlformats.org/drawingml/2006/chartDrawing">
    <cdr:from>
      <cdr:x>0.0885</cdr:x>
      <cdr:y>0.1</cdr:y>
    </cdr:from>
    <cdr:to>
      <cdr:x>0.15044</cdr:x>
      <cdr:y>0.24156</cdr:y>
    </cdr:to>
    <cdr:sp macro="" textlink="">
      <cdr:nvSpPr>
        <cdr:cNvPr id="3" name="TextBox 2"/>
        <cdr:cNvSpPr txBox="1"/>
      </cdr:nvSpPr>
      <cdr:spPr bwMode="auto">
        <a:xfrm xmlns:a="http://schemas.openxmlformats.org/drawingml/2006/main">
          <a:off x="714416" y="500066"/>
          <a:ext cx="500010" cy="707886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wrap="square" rtlCol="0">
          <a:spAutoFit/>
        </a:bodyPr>
        <a:lstStyle xmlns:a="http://schemas.openxmlformats.org/drawingml/2006/main"/>
        <a:p xmlns:a="http://schemas.openxmlformats.org/drawingml/2006/main">
          <a:pPr algn="ctr"/>
          <a:endParaRPr lang="ru-RU" sz="2000" b="1" dirty="0" smtClean="0"/>
        </a:p>
        <a:p xmlns:a="http://schemas.openxmlformats.org/drawingml/2006/main">
          <a:pPr algn="ctr"/>
          <a:endParaRPr lang="ru-RU" sz="2000" b="1" dirty="0"/>
        </a:p>
      </cdr:txBody>
    </cdr:sp>
  </cdr:relSizeAnchor>
  <cdr:relSizeAnchor xmlns:cdr="http://schemas.openxmlformats.org/drawingml/2006/chartDrawing">
    <cdr:from>
      <cdr:x>0.60938</cdr:x>
      <cdr:y>0.39189</cdr:y>
    </cdr:from>
    <cdr:to>
      <cdr:x>0.83947</cdr:x>
      <cdr:y>0.4719</cdr:y>
    </cdr:to>
    <cdr:sp macro="" textlink="">
      <cdr:nvSpPr>
        <cdr:cNvPr id="4" name="TextBox 3"/>
        <cdr:cNvSpPr txBox="1"/>
      </cdr:nvSpPr>
      <cdr:spPr bwMode="auto">
        <a:xfrm xmlns:a="http://schemas.openxmlformats.org/drawingml/2006/main" flipH="1">
          <a:off x="5572132" y="2071702"/>
          <a:ext cx="2103943" cy="422964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wrap="square" rtlCol="0">
          <a:spAutoFit/>
        </a:bodyPr>
        <a:lstStyle xmlns:a="http://schemas.openxmlformats.org/drawingml/2006/main"/>
        <a:p xmlns:a="http://schemas.openxmlformats.org/drawingml/2006/main">
          <a:pPr algn="ctr"/>
          <a:endParaRPr lang="ru-RU" sz="2000" b="1" dirty="0"/>
        </a:p>
      </cdr:txBody>
    </cdr:sp>
  </cdr:relSizeAnchor>
  <cdr:relSizeAnchor xmlns:cdr="http://schemas.openxmlformats.org/drawingml/2006/chartDrawing">
    <cdr:from>
      <cdr:x>0.40625</cdr:x>
      <cdr:y>0.47826</cdr:y>
    </cdr:from>
    <cdr:to>
      <cdr:x>0.58324</cdr:x>
      <cdr:y>0.55943</cdr:y>
    </cdr:to>
    <cdr:sp macro="" textlink="">
      <cdr:nvSpPr>
        <cdr:cNvPr id="5" name="TextBox 4"/>
        <cdr:cNvSpPr txBox="1"/>
      </cdr:nvSpPr>
      <cdr:spPr bwMode="auto">
        <a:xfrm xmlns:a="http://schemas.openxmlformats.org/drawingml/2006/main">
          <a:off x="3714750" y="2357438"/>
          <a:ext cx="1618397" cy="40011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wrap="square" rtlCol="0">
          <a:spAutoFit/>
        </a:bodyPr>
        <a:lstStyle xmlns:a="http://schemas.openxmlformats.org/drawingml/2006/main"/>
        <a:p xmlns:a="http://schemas.openxmlformats.org/drawingml/2006/main">
          <a:pPr algn="ctr"/>
          <a:endParaRPr lang="ru-RU" sz="2000" b="0" dirty="0"/>
        </a:p>
      </cdr:txBody>
    </cdr:sp>
  </cdr:relSizeAnchor>
  <cdr:relSizeAnchor xmlns:cdr="http://schemas.openxmlformats.org/drawingml/2006/chartDrawing">
    <cdr:from>
      <cdr:x>0.65487</cdr:x>
      <cdr:y>0.32857</cdr:y>
    </cdr:from>
    <cdr:to>
      <cdr:x>0.82301</cdr:x>
      <cdr:y>0.40858</cdr:y>
    </cdr:to>
    <cdr:sp macro="" textlink="">
      <cdr:nvSpPr>
        <cdr:cNvPr id="6" name="TextBox 5"/>
        <cdr:cNvSpPr txBox="1"/>
      </cdr:nvSpPr>
      <cdr:spPr bwMode="auto">
        <a:xfrm xmlns:a="http://schemas.openxmlformats.org/drawingml/2006/main">
          <a:off x="5567130" y="1643067"/>
          <a:ext cx="1429378" cy="40010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wrap="square" rtlCol="0">
          <a:spAutoFit/>
        </a:bodyPr>
        <a:lstStyle xmlns:a="http://schemas.openxmlformats.org/drawingml/2006/main"/>
        <a:p xmlns:a="http://schemas.openxmlformats.org/drawingml/2006/main">
          <a:pPr algn="ctr"/>
          <a:endParaRPr lang="ru-RU" sz="2000" b="1" dirty="0"/>
        </a:p>
      </cdr:txBody>
    </cdr:sp>
  </cdr:relSizeAnchor>
  <cdr:relSizeAnchor xmlns:cdr="http://schemas.openxmlformats.org/drawingml/2006/chartDrawing">
    <cdr:from>
      <cdr:x>0.79646</cdr:x>
      <cdr:y>0.2</cdr:y>
    </cdr:from>
    <cdr:to>
      <cdr:x>0.81934</cdr:x>
      <cdr:y>0.28001</cdr:y>
    </cdr:to>
    <cdr:sp macro="" textlink="">
      <cdr:nvSpPr>
        <cdr:cNvPr id="22" name="TextBox 21"/>
        <cdr:cNvSpPr txBox="1"/>
      </cdr:nvSpPr>
      <cdr:spPr bwMode="auto">
        <a:xfrm xmlns:a="http://schemas.openxmlformats.org/drawingml/2006/main">
          <a:off x="6429420" y="1000132"/>
          <a:ext cx="184731" cy="40011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wrap="none" rtlCol="0">
          <a:spAutoFit/>
        </a:bodyPr>
        <a:lstStyle xmlns:a="http://schemas.openxmlformats.org/drawingml/2006/main"/>
        <a:p xmlns:a="http://schemas.openxmlformats.org/drawingml/2006/main">
          <a:pPr algn="ctr"/>
          <a:endParaRPr lang="ru-RU" sz="2000" b="1" dirty="0"/>
        </a:p>
      </cdr:txBody>
    </cdr:sp>
  </cdr:relSizeAnchor>
  <cdr:relSizeAnchor xmlns:cdr="http://schemas.openxmlformats.org/drawingml/2006/chartDrawing">
    <cdr:from>
      <cdr:x>0.77876</cdr:x>
      <cdr:y>0.12857</cdr:y>
    </cdr:from>
    <cdr:to>
      <cdr:x>0.93805</cdr:x>
      <cdr:y>0.20858</cdr:y>
    </cdr:to>
    <cdr:sp macro="" textlink="">
      <cdr:nvSpPr>
        <cdr:cNvPr id="23" name="TextBox 22"/>
        <cdr:cNvSpPr txBox="1"/>
      </cdr:nvSpPr>
      <cdr:spPr bwMode="auto">
        <a:xfrm xmlns:a="http://schemas.openxmlformats.org/drawingml/2006/main">
          <a:off x="6286544" y="642942"/>
          <a:ext cx="1285884" cy="40011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wrap="square" rtlCol="0">
          <a:spAutoFit/>
        </a:bodyPr>
        <a:lstStyle xmlns:a="http://schemas.openxmlformats.org/drawingml/2006/main"/>
        <a:p xmlns:a="http://schemas.openxmlformats.org/drawingml/2006/main">
          <a:pPr algn="ctr"/>
          <a:endParaRPr lang="ru-RU" sz="2000" b="1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F8B6DA-A7F2-46F2-8ACA-E4746FAA6558}" type="datetimeFigureOut">
              <a:rPr lang="ru-RU" smtClean="0"/>
              <a:pPr/>
              <a:t>18.12.2019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E9E9D4-6362-4A6C-BB20-A376F07825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009252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27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72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972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72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4658161B-792B-4435-8AF4-78F13A104D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809955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BCAF4B-B2C5-4991-B6F9-A06F2852212B}" type="slidenum">
              <a:rPr lang="ru-RU" smtClean="0"/>
              <a:pPr/>
              <a:t>1</a:t>
            </a:fld>
            <a:endParaRPr lang="ru-RU" dirty="0" smtClean="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AC85C0-616F-405F-9DBE-BE6B46761DC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2EF765-4371-4A1A-9533-F66AA26D5A6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2EF765-4371-4A1A-9533-F66AA26D5A6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075F43-D520-48D8-AD5C-513CD269651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2EF765-4371-4A1A-9533-F66AA26D5A6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2EF765-4371-4A1A-9533-F66AA26D5A6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2EF765-4371-4A1A-9533-F66AA26D5A6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2EF765-4371-4A1A-9533-F66AA26D5A6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2EF765-4371-4A1A-9533-F66AA26D5A6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2EF765-4371-4A1A-9533-F66AA26D5A6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pPr>
              <a:defRPr/>
            </a:pPr>
            <a:fld id="{D52EF765-4371-4A1A-9533-F66AA26D5A6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D52EF765-4371-4A1A-9533-F66AA26D5A6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88" r:id="rId1"/>
    <p:sldLayoutId id="2147484089" r:id="rId2"/>
    <p:sldLayoutId id="2147484090" r:id="rId3"/>
    <p:sldLayoutId id="2147484091" r:id="rId4"/>
    <p:sldLayoutId id="2147484092" r:id="rId5"/>
    <p:sldLayoutId id="2147484093" r:id="rId6"/>
    <p:sldLayoutId id="2147484094" r:id="rId7"/>
    <p:sldLayoutId id="2147484095" r:id="rId8"/>
    <p:sldLayoutId id="2147484096" r:id="rId9"/>
    <p:sldLayoutId id="2147484097" r:id="rId10"/>
    <p:sldLayoutId id="2147484098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2844" y="1142984"/>
            <a:ext cx="8786842" cy="4572032"/>
          </a:xfrm>
          <a:solidFill>
            <a:schemeClr val="bg2">
              <a:lumMod val="9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ru-RU" sz="4800" dirty="0" smtClean="0"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 БЮДЖЕТ </a:t>
            </a:r>
            <a:r>
              <a:rPr lang="ru-RU" sz="3200" b="0" dirty="0" smtClean="0"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0" dirty="0" smtClean="0"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4350" dirty="0" smtClean="0"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Кокшайского сельского поселения </a:t>
            </a:r>
            <a:r>
              <a:rPr lang="ru-RU" sz="3200" dirty="0" smtClean="0"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Звениговского муниципального района Республики Марий Эл</a:t>
            </a:r>
            <a:br>
              <a:rPr lang="ru-RU" sz="3200" dirty="0" smtClean="0"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на 2020 год</a:t>
            </a:r>
            <a:endParaRPr lang="ru-RU" sz="8000" b="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65C30B-72BA-4F0E-A5E3-DDF367DB7F1E}" type="slidenum">
              <a:rPr lang="ru-RU"/>
              <a:pPr>
                <a:defRPr/>
              </a:pPr>
              <a:t>1</a:t>
            </a:fld>
            <a:endParaRPr lang="ru-RU" dirty="0"/>
          </a:p>
        </p:txBody>
      </p:sp>
      <p:pic>
        <p:nvPicPr>
          <p:cNvPr id="1026" name="Рисунок 1" descr="D:\ДОКУМЕНТЫ\герб\герб  Кокшайского СП-финал-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6182" y="1142984"/>
            <a:ext cx="1143008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4"/>
          <p:cNvSpPr>
            <a:spLocks noGrp="1" noRot="1" noChangeArrowheads="1"/>
          </p:cNvSpPr>
          <p:nvPr>
            <p:ph type="ctrTitle"/>
          </p:nvPr>
        </p:nvSpPr>
        <p:spPr>
          <a:xfrm>
            <a:off x="457200" y="244475"/>
            <a:ext cx="8385175" cy="1541451"/>
          </a:xfr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2600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Структура расходов бюджета</a:t>
            </a:r>
            <a:br>
              <a:rPr lang="ru-RU" sz="2600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600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2600" dirty="0" err="1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Кокшайскому</a:t>
            </a:r>
            <a:r>
              <a:rPr lang="ru-RU" sz="2600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 сельскому поселению на 2020 год</a:t>
            </a:r>
            <a:br>
              <a:rPr lang="ru-RU" sz="2600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600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по отраслям </a:t>
            </a:r>
            <a:endParaRPr lang="ru-RU" sz="2600" b="0" dirty="0" smtClean="0"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2" name="Object 5"/>
          <p:cNvGraphicFramePr>
            <a:graphicFrameLocks noGrp="1" noChangeAspect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653052302"/>
              </p:ext>
            </p:extLst>
          </p:nvPr>
        </p:nvGraphicFramePr>
        <p:xfrm>
          <a:off x="0" y="2000240"/>
          <a:ext cx="9144000" cy="48577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2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2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2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2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2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2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2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Sub>
          <a:bldChart bld="category"/>
        </p:bldSub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0" y="0"/>
          <a:ext cx="9144000" cy="68579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075F43-D520-48D8-AD5C-513CD269651E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5DC58DF-718F-4828-8625-B7E50D7CB0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6">
                                            <p:graphicEl>
                                              <a:dgm id="{45DC58DF-718F-4828-8625-B7E50D7CB0A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9A0137F7-8BDA-490F-91E0-73125FF027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6">
                                            <p:graphicEl>
                                              <a:dgm id="{9A0137F7-8BDA-490F-91E0-73125FF0273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471BE1C-C920-4E8F-881C-25AEEA427C5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6">
                                            <p:graphicEl>
                                              <a:dgm id="{3471BE1C-C920-4E8F-881C-25AEEA427C5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5254B4BD-0F78-4AA0-81E9-590D455FF1A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6">
                                            <p:graphicEl>
                                              <a:dgm id="{5254B4BD-0F78-4AA0-81E9-590D455FF1A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4B9FD13-0A5E-4ED8-A203-74CD8AE659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6">
                                            <p:graphicEl>
                                              <a:dgm id="{A4B9FD13-0A5E-4ED8-A203-74CD8AE6591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0F25B2A5-5A36-42BD-A40C-5F50FDA6EC7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6">
                                            <p:graphicEl>
                                              <a:dgm id="{0F25B2A5-5A36-42BD-A40C-5F50FDA6EC7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7615D69-C76A-422A-8059-EB74D12CF0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6">
                                            <p:graphicEl>
                                              <a:dgm id="{47615D69-C76A-422A-8059-EB74D12CF0E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60D8151-EA06-435A-9D49-18798FBA40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6">
                                            <p:graphicEl>
                                              <a:dgm id="{460D8151-EA06-435A-9D49-18798FBA40D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E2501D7C-25C5-466C-B79B-A8B87749FA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6">
                                            <p:graphicEl>
                                              <a:dgm id="{E2501D7C-25C5-466C-B79B-A8B87749FA3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lvlOne"/>
        </p:bldSub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04171A"/>
                </a:solidFill>
                <a:latin typeface="Times New Roman" pitchFamily="18" charset="0"/>
                <a:cs typeface="Times New Roman" pitchFamily="18" charset="0"/>
              </a:rPr>
              <a:t>Дорожное хозяйство</a:t>
            </a:r>
            <a:endParaRPr lang="ru-RU" dirty="0">
              <a:solidFill>
                <a:srgbClr val="04171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28596" y="2500306"/>
          <a:ext cx="8229600" cy="352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075F43-D520-48D8-AD5C-513CD269651E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  <p:transition advClick="0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57158" y="704088"/>
            <a:ext cx="8572560" cy="724648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bg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Жилищно-коммунальное хозяйство</a:t>
            </a:r>
            <a:endParaRPr lang="ru-RU" sz="4000" dirty="0">
              <a:solidFill>
                <a:schemeClr val="bg1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2EF765-4371-4A1A-9533-F66AA26D5A61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17876021"/>
              </p:ext>
            </p:extLst>
          </p:nvPr>
        </p:nvGraphicFramePr>
        <p:xfrm>
          <a:off x="0" y="1500174"/>
          <a:ext cx="9144000" cy="53578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B64332D-2E65-4A7B-ADE3-7EA5FD7AE673}" type="slidenum">
              <a:rPr lang="ru-RU"/>
              <a:pPr>
                <a:defRPr/>
              </a:pPr>
              <a:t>14</a:t>
            </a:fld>
            <a:endParaRPr lang="ru-RU"/>
          </a:p>
        </p:txBody>
      </p:sp>
      <p:pic>
        <p:nvPicPr>
          <p:cNvPr id="4" name="Рисунок 3" descr="s12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advClick="0">
    <p:split orient="vert"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401080" cy="1143008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rgbClr val="04171A"/>
                </a:solidFill>
                <a:latin typeface="Times New Roman" pitchFamily="18" charset="0"/>
                <a:cs typeface="Times New Roman" pitchFamily="18" charset="0"/>
              </a:rPr>
              <a:t>Основные задачи бюджетной политики Кокшайского сельского поселения:</a:t>
            </a:r>
            <a:endParaRPr lang="ru-RU" sz="3600" dirty="0">
              <a:solidFill>
                <a:srgbClr val="04171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935163"/>
          <a:ext cx="8229600" cy="4389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075F43-D520-48D8-AD5C-513CD269651E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  <p:transition spd="med" advClick="0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0DC0653-6F0F-42E8-9EC5-DC24385A9A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5">
                                            <p:graphicEl>
                                              <a:dgm id="{D0DC0653-6F0F-42E8-9EC5-DC24385A9A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5">
                                            <p:graphicEl>
                                              <a:dgm id="{D0DC0653-6F0F-42E8-9EC5-DC24385A9A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FEEC509-4568-483B-956A-2B89F9BE25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5">
                                            <p:graphicEl>
                                              <a:dgm id="{5FEEC509-4568-483B-956A-2B89F9BE25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5">
                                            <p:graphicEl>
                                              <a:dgm id="{5FEEC509-4568-483B-956A-2B89F9BE25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2A8CB4D-BADF-4ABB-9783-1E8DB6FA02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5">
                                            <p:graphicEl>
                                              <a:dgm id="{F2A8CB4D-BADF-4ABB-9783-1E8DB6FA02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5">
                                            <p:graphicEl>
                                              <a:dgm id="{F2A8CB4D-BADF-4ABB-9783-1E8DB6FA02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A7ACC9F-C8B5-4918-A500-E619943F60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5">
                                            <p:graphicEl>
                                              <a:dgm id="{FA7ACC9F-C8B5-4918-A500-E619943F60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5">
                                            <p:graphicEl>
                                              <a:dgm id="{FA7ACC9F-C8B5-4918-A500-E619943F60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AEEF0FE-FE0E-4CDF-923B-27B971B22D0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0" fill="hold"/>
                                        <p:tgtEl>
                                          <p:spTgt spid="5">
                                            <p:graphicEl>
                                              <a:dgm id="{7AEEF0FE-FE0E-4CDF-923B-27B971B22D0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0" fill="hold"/>
                                        <p:tgtEl>
                                          <p:spTgt spid="5">
                                            <p:graphicEl>
                                              <a:dgm id="{7AEEF0FE-FE0E-4CDF-923B-27B971B22D0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5BA7FEC-4E6C-4538-A7FA-D02A39545EA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3000" fill="hold"/>
                                        <p:tgtEl>
                                          <p:spTgt spid="5">
                                            <p:graphicEl>
                                              <a:dgm id="{15BA7FEC-4E6C-4538-A7FA-D02A39545EA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3000" fill="hold"/>
                                        <p:tgtEl>
                                          <p:spTgt spid="5">
                                            <p:graphicEl>
                                              <a:dgm id="{15BA7FEC-4E6C-4538-A7FA-D02A39545EA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one"/>
        </p:bldSub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0" y="1"/>
          <a:ext cx="9144000" cy="68579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075F43-D520-48D8-AD5C-513CD269651E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  <p:transition advClick="0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427A45E5-BB97-484B-AA0B-C69506AEA0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graphicEl>
                                              <a:dgm id="{427A45E5-BB97-484B-AA0B-C69506AEA0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graphicEl>
                                              <a:dgm id="{427A45E5-BB97-484B-AA0B-C69506AEA0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8E2C0D9-682E-4E28-9427-5863FC5BA4B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>
                                            <p:graphicEl>
                                              <a:dgm id="{98E2C0D9-682E-4E28-9427-5863FC5BA4B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>
                                            <p:graphicEl>
                                              <a:dgm id="{98E2C0D9-682E-4E28-9427-5863FC5BA4B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1018164-CA12-4A3A-BE33-CD5DA57461E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5">
                                            <p:graphicEl>
                                              <a:dgm id="{D1018164-CA12-4A3A-BE33-CD5DA57461E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5">
                                            <p:graphicEl>
                                              <a:dgm id="{D1018164-CA12-4A3A-BE33-CD5DA57461E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315CC65D-D232-4430-A106-2538A1FDC01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5">
                                            <p:graphicEl>
                                              <a:dgm id="{315CC65D-D232-4430-A106-2538A1FDC01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5">
                                            <p:graphicEl>
                                              <a:dgm id="{315CC65D-D232-4430-A106-2538A1FDC01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9E414C2-0460-455A-B3CB-6FA184DD64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5">
                                            <p:graphicEl>
                                              <a:dgm id="{89E414C2-0460-455A-B3CB-6FA184DD64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5">
                                            <p:graphicEl>
                                              <a:dgm id="{89E414C2-0460-455A-B3CB-6FA184DD64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A402878-CAA7-4FB6-A9BC-F5706D6AD8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5">
                                            <p:graphicEl>
                                              <a:dgm id="{7A402878-CAA7-4FB6-A9BC-F5706D6AD8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5">
                                            <p:graphicEl>
                                              <a:dgm id="{7A402878-CAA7-4FB6-A9BC-F5706D6AD8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40C329E-2AE1-4BBD-BFE4-298545D3C1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5">
                                            <p:graphicEl>
                                              <a:dgm id="{140C329E-2AE1-4BBD-BFE4-298545D3C1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5">
                                            <p:graphicEl>
                                              <a:dgm id="{140C329E-2AE1-4BBD-BFE4-298545D3C1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one"/>
        </p:bldSub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0" y="0"/>
          <a:ext cx="9144000" cy="68579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075F43-D520-48D8-AD5C-513CD269651E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179388" y="115888"/>
            <a:ext cx="8856662" cy="1670038"/>
          </a:xfrm>
          <a:noFill/>
        </p:spPr>
        <p:txBody>
          <a:bodyPr>
            <a:normAutofit/>
          </a:bodyPr>
          <a:lstStyle/>
          <a:p>
            <a:pPr algn="ctr"/>
            <a:r>
              <a:rPr lang="ru-RU" sz="3300" b="1" dirty="0" smtClean="0">
                <a:solidFill>
                  <a:srgbClr val="7030A0"/>
                </a:solidFill>
                <a:effectLst/>
                <a:latin typeface="Times New Roman" pitchFamily="18" charset="0"/>
              </a:rPr>
              <a:t>ПОКАЗАТЕЛИ БЮДЖЕТА</a:t>
            </a:r>
            <a:r>
              <a:rPr lang="ru-RU" sz="3000" b="1" dirty="0" smtClean="0">
                <a:solidFill>
                  <a:srgbClr val="7030A0"/>
                </a:solidFill>
                <a:effectLst/>
                <a:latin typeface="Times New Roman" pitchFamily="18" charset="0"/>
              </a:rPr>
              <a:t/>
            </a:r>
            <a:br>
              <a:rPr lang="ru-RU" sz="3000" b="1" dirty="0" smtClean="0">
                <a:solidFill>
                  <a:srgbClr val="7030A0"/>
                </a:solidFill>
                <a:effectLst/>
                <a:latin typeface="Times New Roman" pitchFamily="18" charset="0"/>
              </a:rPr>
            </a:br>
            <a:r>
              <a:rPr lang="ru-RU" sz="3300" b="1" dirty="0" smtClean="0"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Кокшайского сельского поселения</a:t>
            </a:r>
            <a:r>
              <a:rPr lang="ru-RU" sz="3000" b="1" dirty="0" smtClean="0">
                <a:solidFill>
                  <a:srgbClr val="7030A0"/>
                </a:solidFill>
                <a:effectLst/>
                <a:latin typeface="Arial Black" pitchFamily="34" charset="0"/>
                <a:cs typeface="Times New Roman" pitchFamily="18" charset="0"/>
              </a:rPr>
              <a:t/>
            </a:r>
            <a:br>
              <a:rPr lang="ru-RU" sz="3000" b="1" dirty="0" smtClean="0">
                <a:solidFill>
                  <a:srgbClr val="7030A0"/>
                </a:solidFill>
                <a:effectLst/>
                <a:latin typeface="Arial Black" pitchFamily="34" charset="0"/>
                <a:cs typeface="Times New Roman" pitchFamily="18" charset="0"/>
              </a:rPr>
            </a:br>
            <a:r>
              <a:rPr lang="ru-RU" sz="3300" b="1" dirty="0" smtClean="0">
                <a:solidFill>
                  <a:srgbClr val="7030A0"/>
                </a:solidFill>
                <a:effectLst/>
                <a:latin typeface="Times New Roman" pitchFamily="18" charset="0"/>
              </a:rPr>
              <a:t>на 2020 год </a:t>
            </a:r>
            <a:endParaRPr lang="en-US" sz="3300" b="1" dirty="0" smtClean="0">
              <a:solidFill>
                <a:srgbClr val="7030A0"/>
              </a:solidFill>
              <a:effectLst/>
              <a:latin typeface="Times New Roman" pitchFamily="18" charset="0"/>
            </a:endParaRPr>
          </a:p>
        </p:txBody>
      </p:sp>
      <p:sp>
        <p:nvSpPr>
          <p:cNvPr id="14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4FED50-7DCE-4742-8567-F2D07FE14AB1}" type="slidenum">
              <a:rPr lang="ru-RU"/>
              <a:pPr>
                <a:defRPr/>
              </a:pPr>
              <a:t>5</a:t>
            </a:fld>
            <a:endParaRPr lang="ru-RU" dirty="0"/>
          </a:p>
        </p:txBody>
      </p:sp>
      <p:graphicFrame>
        <p:nvGraphicFramePr>
          <p:cNvPr id="12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3192157"/>
              </p:ext>
            </p:extLst>
          </p:nvPr>
        </p:nvGraphicFramePr>
        <p:xfrm>
          <a:off x="214282" y="1785926"/>
          <a:ext cx="8572560" cy="47863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35" name="Text Box 13"/>
          <p:cNvSpPr txBox="1">
            <a:spLocks noChangeArrowheads="1"/>
          </p:cNvSpPr>
          <p:nvPr/>
        </p:nvSpPr>
        <p:spPr bwMode="auto">
          <a:xfrm>
            <a:off x="1071538" y="2143116"/>
            <a:ext cx="121444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000000"/>
                </a:solidFill>
              </a:rPr>
              <a:t>тыс.руб.</a:t>
            </a:r>
            <a:endParaRPr lang="ru-RU" sz="2000" b="1" i="1" dirty="0">
              <a:solidFill>
                <a:srgbClr val="0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 bwMode="auto">
          <a:xfrm>
            <a:off x="1643042" y="2071678"/>
            <a:ext cx="92869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algn="ctr"/>
            <a:endParaRPr lang="ru-RU" sz="2000" b="1" dirty="0"/>
          </a:p>
        </p:txBody>
      </p:sp>
      <p:sp>
        <p:nvSpPr>
          <p:cNvPr id="9" name="TextBox 8"/>
          <p:cNvSpPr txBox="1"/>
          <p:nvPr/>
        </p:nvSpPr>
        <p:spPr bwMode="auto">
          <a:xfrm>
            <a:off x="2143108" y="2643182"/>
            <a:ext cx="18473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pPr algn="ctr"/>
            <a:endParaRPr lang="ru-RU" sz="2000" b="1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28604"/>
            <a:ext cx="9144000" cy="1285884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Структура доходной части бюджета</a:t>
            </a:r>
            <a:b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Кокшайского сельского поселения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500034" y="2071678"/>
          <a:ext cx="8229600" cy="4389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075F43-D520-48D8-AD5C-513CD269651E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92880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solidFill>
                  <a:srgbClr val="000000"/>
                </a:solidFill>
                <a:effectLst/>
                <a:latin typeface="Times New Roman" pitchFamily="18" charset="0"/>
              </a:rPr>
              <a:t>Структура  налоговых и неналоговых доходов бюджета</a:t>
            </a:r>
            <a:br>
              <a:rPr lang="ru-RU" sz="3200" b="1" dirty="0" smtClean="0">
                <a:solidFill>
                  <a:srgbClr val="000000"/>
                </a:solidFill>
                <a:effectLst/>
                <a:latin typeface="Times New Roman" pitchFamily="18" charset="0"/>
              </a:rPr>
            </a:br>
            <a:r>
              <a:rPr lang="ru-RU" sz="3200" b="1" dirty="0" smtClean="0">
                <a:solidFill>
                  <a:srgbClr val="000000"/>
                </a:solidFill>
                <a:effectLst/>
                <a:latin typeface="Times New Roman" pitchFamily="18" charset="0"/>
              </a:rPr>
              <a:t>Кокшай</a:t>
            </a:r>
            <a:r>
              <a:rPr lang="ru-RU" sz="3200" b="1" dirty="0" smtClean="0">
                <a:solidFill>
                  <a:srgbClr val="000000"/>
                </a:solidFill>
                <a:latin typeface="Times New Roman" pitchFamily="18" charset="0"/>
              </a:rPr>
              <a:t>с</a:t>
            </a:r>
            <a:r>
              <a:rPr lang="ru-RU" sz="3200" b="1" dirty="0" smtClean="0">
                <a:solidFill>
                  <a:srgbClr val="000000"/>
                </a:solidFill>
                <a:effectLst/>
                <a:latin typeface="Times New Roman" pitchFamily="18" charset="0"/>
              </a:rPr>
              <a:t>кого сельского поселения на 2020 год</a:t>
            </a:r>
            <a:br>
              <a:rPr lang="ru-RU" sz="3200" b="1" dirty="0" smtClean="0">
                <a:solidFill>
                  <a:srgbClr val="000000"/>
                </a:solidFill>
                <a:effectLst/>
                <a:latin typeface="Times New Roman" pitchFamily="18" charset="0"/>
              </a:rPr>
            </a:br>
            <a:r>
              <a:rPr lang="ru-RU" sz="3200" dirty="0" smtClean="0">
                <a:solidFill>
                  <a:srgbClr val="000000"/>
                </a:solidFill>
                <a:latin typeface="Times New Roman" pitchFamily="18" charset="0"/>
              </a:rPr>
              <a:t>Всего – 3999,0 тыс.руб.</a:t>
            </a:r>
            <a:endParaRPr lang="ru-RU" sz="3200" b="1" dirty="0">
              <a:solidFill>
                <a:srgbClr val="000000"/>
              </a:solidFill>
              <a:effectLst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0" y="1928802"/>
          <a:ext cx="9144000" cy="4929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075F43-D520-48D8-AD5C-513CD269651E}" type="slidenum">
              <a:rPr lang="ru-RU" smtClean="0"/>
              <a:pPr>
                <a:defRPr/>
              </a:pPr>
              <a:t>7</a:t>
            </a:fld>
            <a:endParaRPr lang="ru-RU" dirty="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229600" cy="1704236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04171A"/>
                </a:solidFill>
                <a:latin typeface="Times New Roman" pitchFamily="18" charset="0"/>
                <a:cs typeface="Times New Roman" pitchFamily="18" charset="0"/>
              </a:rPr>
              <a:t>Структура безвозмездных поступлений</a:t>
            </a:r>
            <a:br>
              <a:rPr lang="ru-RU" sz="3600" b="1" dirty="0" smtClean="0">
                <a:solidFill>
                  <a:srgbClr val="04171A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4171A"/>
                </a:solidFill>
                <a:latin typeface="Times New Roman" pitchFamily="18" charset="0"/>
                <a:cs typeface="Times New Roman" pitchFamily="18" charset="0"/>
              </a:rPr>
              <a:t>Кокшайского сельского поселения</a:t>
            </a:r>
            <a:r>
              <a:rPr lang="ru-RU" sz="3600" dirty="0" smtClean="0">
                <a:solidFill>
                  <a:srgbClr val="04171A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rgbClr val="04171A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04171A"/>
                </a:solidFill>
                <a:latin typeface="Times New Roman" pitchFamily="18" charset="0"/>
                <a:cs typeface="Times New Roman" pitchFamily="18" charset="0"/>
              </a:rPr>
              <a:t>Всего – 2301,4 тыс.руб.</a:t>
            </a:r>
            <a:endParaRPr lang="ru-RU" sz="3600" dirty="0">
              <a:solidFill>
                <a:srgbClr val="04171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571472" y="1928802"/>
          <a:ext cx="8229600" cy="4389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075F43-D520-48D8-AD5C-513CD269651E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45315_1448545794.jpg"/>
          <p:cNvPicPr>
            <a:picLocks noChangeAspect="1"/>
          </p:cNvPicPr>
          <p:nvPr/>
        </p:nvPicPr>
        <p:blipFill>
          <a:blip r:embed="rId2" cstate="email">
            <a:lum bright="39000" contrast="-70000"/>
          </a:blip>
          <a:stretch>
            <a:fillRect/>
          </a:stretch>
        </p:blipFill>
        <p:spPr>
          <a:xfrm>
            <a:off x="0" y="0"/>
            <a:ext cx="9192038" cy="6858000"/>
          </a:xfrm>
          <a:prstGeom prst="rect">
            <a:avLst/>
          </a:prstGeom>
          <a:blipFill>
            <a:blip r:embed="rId3">
              <a:lum bright="39000" contrast="-70000"/>
            </a:blip>
            <a:tile tx="0" ty="0" sx="100000" sy="100000" flip="none" algn="tl"/>
          </a:blipFill>
        </p:spPr>
      </p:pic>
      <p:sp>
        <p:nvSpPr>
          <p:cNvPr id="78" name="Номер слайда 5"/>
          <p:cNvSpPr txBox="1">
            <a:spLocks noGrp="1"/>
          </p:cNvSpPr>
          <p:nvPr/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>
              <a:defRPr/>
            </a:pPr>
            <a:fld id="{0EC04784-5EFD-4DF1-8324-D10511314077}" type="slidenum">
              <a:rPr lang="ru-RU" sz="1000">
                <a:effectLst>
                  <a:outerShdw blurRad="38100" dist="38100" dir="2700000" algn="tl">
                    <a:srgbClr val="000000"/>
                  </a:outerShdw>
                </a:effectLst>
              </a:rPr>
              <a:pPr algn="r">
                <a:defRPr/>
              </a:pPr>
              <a:t>9</a:t>
            </a:fld>
            <a:endParaRPr lang="ru-RU" sz="100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aphicFrame>
        <p:nvGraphicFramePr>
          <p:cNvPr id="56490" name="Group 17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4774278"/>
              </p:ext>
            </p:extLst>
          </p:nvPr>
        </p:nvGraphicFramePr>
        <p:xfrm>
          <a:off x="2" y="1571612"/>
          <a:ext cx="9143998" cy="4659605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071536"/>
                <a:gridCol w="3643340"/>
                <a:gridCol w="1714512"/>
                <a:gridCol w="1285884"/>
                <a:gridCol w="1428726"/>
              </a:tblGrid>
              <a:tr h="7518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Раздел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 на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2019 год,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тыс.руб.</a:t>
                      </a:r>
                    </a:p>
                  </a:txBody>
                  <a:tcPr anchor="ctr" horzOverflow="overflow"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 на 2020 год,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тыс.руб.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Отклонение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тыс.руб.</a:t>
                      </a:r>
                    </a:p>
                  </a:txBody>
                  <a:tcPr anchor="ctr" horzOverflow="overflow">
                    <a:blipFill>
                      <a:blip r:embed="rId4"/>
                      <a:tile tx="0" ty="0" sx="100000" sy="100000" flip="none" algn="tl"/>
                    </a:blipFill>
                  </a:tcPr>
                </a:tc>
              </a:tr>
              <a:tr h="4626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0100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Общегосударственные вопросы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2445,2</a:t>
                      </a:r>
                    </a:p>
                  </a:txBody>
                  <a:tcPr anchor="ctr" horzOverflow="overflow"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2659,5</a:t>
                      </a:r>
                    </a:p>
                  </a:txBody>
                  <a:tcPr anchor="ctr" horzOverflow="overflow"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+214,3</a:t>
                      </a:r>
                    </a:p>
                  </a:txBody>
                  <a:tcPr anchor="ctr" horzOverflow="overflow">
                    <a:blipFill>
                      <a:blip r:embed="rId4"/>
                      <a:tile tx="0" ty="0" sx="100000" sy="100000" flip="none" algn="tl"/>
                    </a:blipFill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0200</a:t>
                      </a:r>
                    </a:p>
                  </a:txBody>
                  <a:tcPr anchor="ctr" horzOverflow="overflow"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Национальная оборона</a:t>
                      </a:r>
                    </a:p>
                  </a:txBody>
                  <a:tcPr anchor="ctr" horzOverflow="overflow"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102,6</a:t>
                      </a:r>
                    </a:p>
                  </a:txBody>
                  <a:tcPr anchor="ctr" horzOverflow="overflow"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97,8</a:t>
                      </a:r>
                    </a:p>
                  </a:txBody>
                  <a:tcPr anchor="ctr" horzOverflow="overflow"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-4,8</a:t>
                      </a:r>
                    </a:p>
                  </a:txBody>
                  <a:tcPr anchor="ctr" horzOverflow="overflow">
                    <a:blipFill>
                      <a:blip r:embed="rId4"/>
                      <a:tile tx="0" ty="0" sx="100000" sy="100000" flip="none" algn="tl"/>
                    </a:blipFill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0300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Национальная безопасность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20,0</a:t>
                      </a:r>
                    </a:p>
                  </a:txBody>
                  <a:tcPr anchor="ctr" horzOverflow="overflow"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anchor="ctr" horzOverflow="overflow"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-20,0</a:t>
                      </a:r>
                    </a:p>
                  </a:txBody>
                  <a:tcPr anchor="ctr" horzOverflow="overflow">
                    <a:blipFill>
                      <a:blip r:embed="rId4"/>
                      <a:tile tx="0" ty="0" sx="100000" sy="100000" flip="none" algn="tl"/>
                    </a:blipFill>
                  </a:tcPr>
                </a:tc>
              </a:tr>
              <a:tr h="43324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0400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Национальная экономика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1066,8</a:t>
                      </a:r>
                    </a:p>
                  </a:txBody>
                  <a:tcPr anchor="ctr" horzOverflow="overflow"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2097,2</a:t>
                      </a:r>
                    </a:p>
                  </a:txBody>
                  <a:tcPr anchor="ctr" horzOverflow="overflow"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+1030,4</a:t>
                      </a:r>
                    </a:p>
                  </a:txBody>
                  <a:tcPr anchor="ctr" horzOverflow="overflow">
                    <a:blipFill>
                      <a:blip r:embed="rId4"/>
                      <a:tile tx="0" ty="0" sx="100000" sy="100000" flip="none" algn="tl"/>
                    </a:blipFill>
                  </a:tcPr>
                </a:tc>
              </a:tr>
              <a:tr h="45802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0500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ЖКХ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266,5</a:t>
                      </a:r>
                    </a:p>
                  </a:txBody>
                  <a:tcPr anchor="ctr" horzOverflow="overflow"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1383,1</a:t>
                      </a:r>
                    </a:p>
                  </a:txBody>
                  <a:tcPr anchor="ctr" horzOverflow="overflow"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+1116,6</a:t>
                      </a:r>
                    </a:p>
                  </a:txBody>
                  <a:tcPr anchor="ctr" horzOverflow="overflow">
                    <a:blipFill>
                      <a:blip r:embed="rId4"/>
                      <a:tile tx="0" ty="0" sx="100000" sy="100000" flip="none" algn="tl"/>
                    </a:blipFill>
                  </a:tcPr>
                </a:tc>
              </a:tr>
              <a:tr h="43324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1000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Социальная политика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62,8</a:t>
                      </a:r>
                    </a:p>
                  </a:txBody>
                  <a:tcPr anchor="ctr" horzOverflow="overflow"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62,8</a:t>
                      </a:r>
                    </a:p>
                  </a:txBody>
                  <a:tcPr anchor="ctr" horzOverflow="overflow"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anchor="ctr" horzOverflow="overflow">
                    <a:blipFill>
                      <a:blip r:embed="rId4"/>
                      <a:tile tx="0" ty="0" sx="100000" sy="100000" flip="none" algn="tl"/>
                    </a:blipFill>
                  </a:tcPr>
                </a:tc>
              </a:tr>
              <a:tr h="43324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1400</a:t>
                      </a:r>
                    </a:p>
                  </a:txBody>
                  <a:tcPr anchor="ctr" horzOverflow="overflow"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Межбюджетные трансферты</a:t>
                      </a:r>
                    </a:p>
                  </a:txBody>
                  <a:tcPr anchor="ctr" horzOverflow="overflow"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923,0</a:t>
                      </a:r>
                    </a:p>
                  </a:txBody>
                  <a:tcPr anchor="ctr" horzOverflow="overflow"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anchor="ctr" horzOverflow="overflow"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-923,0</a:t>
                      </a:r>
                    </a:p>
                  </a:txBody>
                  <a:tcPr anchor="ctr" horzOverflow="overflow">
                    <a:blipFill>
                      <a:blip r:embed="rId4"/>
                      <a:tile tx="0" ty="0" sx="100000" sy="100000" flip="none" algn="tl"/>
                    </a:blipFill>
                  </a:tcPr>
                </a:tc>
              </a:tr>
              <a:tr h="4332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расходов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4886,9</a:t>
                      </a:r>
                    </a:p>
                  </a:txBody>
                  <a:tcPr anchor="ctr" horzOverflow="overflow"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6300,4</a:t>
                      </a:r>
                    </a:p>
                  </a:txBody>
                  <a:tcPr anchor="ctr" horzOverflow="overflow"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+1413,5</a:t>
                      </a:r>
                    </a:p>
                  </a:txBody>
                  <a:tcPr anchor="ctr" horzOverflow="overflow">
                    <a:blipFill>
                      <a:blip r:embed="rId4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642910" y="500042"/>
            <a:ext cx="8286808" cy="52322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Расходы бюджета в разрезе отраслей</a:t>
            </a:r>
            <a:endParaRPr lang="ru-RU" sz="28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46" name="AutoShape 2" descr="https://globalsib.com/wp-content/uploads/2016/11/45315_144854579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48" name="AutoShape 4" descr="https://globalsib.com/wp-content/uploads/2016/11/45315_144854579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7716386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Другая 4">
      <a:dk1>
        <a:srgbClr val="76D9E8"/>
      </a:dk1>
      <a:lt1>
        <a:srgbClr val="C7E2FA"/>
      </a:lt1>
      <a:dk2>
        <a:srgbClr val="2BC4DB"/>
      </a:dk2>
      <a:lt2>
        <a:srgbClr val="E3F7FA"/>
      </a:lt2>
      <a:accent1>
        <a:srgbClr val="0F6FC6"/>
      </a:accent1>
      <a:accent2>
        <a:srgbClr val="009DD9"/>
      </a:accent2>
      <a:accent3>
        <a:srgbClr val="0BD0D9"/>
      </a:accent3>
      <a:accent4>
        <a:srgbClr val="94F6D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18941</TotalTime>
  <Words>367</Words>
  <Application>Microsoft Office PowerPoint</Application>
  <PresentationFormat>Экран (4:3)</PresentationFormat>
  <Paragraphs>143</Paragraphs>
  <Slides>14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Поток</vt:lpstr>
      <vt:lpstr> БЮДЖЕТ  Кокшайского сельского поселения Звениговского муниципального района Республики Марий Эл на 2020 год</vt:lpstr>
      <vt:lpstr>Основные задачи бюджетной политики Кокшайского сельского поселения:</vt:lpstr>
      <vt:lpstr>Презентация PowerPoint</vt:lpstr>
      <vt:lpstr>Презентация PowerPoint</vt:lpstr>
      <vt:lpstr>ПОКАЗАТЕЛИ БЮДЖЕТА Кокшайского сельского поселения на 2020 год </vt:lpstr>
      <vt:lpstr>Структура доходной части бюджета Кокшайского сельского поселения</vt:lpstr>
      <vt:lpstr>Структура  налоговых и неналоговых доходов бюджета Кокшайского сельского поселения на 2020 год Всего – 3999,0 тыс.руб.</vt:lpstr>
      <vt:lpstr>Структура безвозмездных поступлений Кокшайского сельского поселения Всего – 2301,4 тыс.руб.</vt:lpstr>
      <vt:lpstr>Презентация PowerPoint</vt:lpstr>
      <vt:lpstr>Структура расходов бюджета по Кокшайскому сельскому поселению на 2020 год по отраслям </vt:lpstr>
      <vt:lpstr>Презентация PowerPoint</vt:lpstr>
      <vt:lpstr>Дорожное хозяйство</vt:lpstr>
      <vt:lpstr>Жилищно-коммунальное хозяйство</vt:lpstr>
      <vt:lpstr>Презентация PowerPoint</vt:lpstr>
    </vt:vector>
  </TitlesOfParts>
  <Company>nica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Будьжет  </dc:title>
  <dc:creator>Andrei</dc:creator>
  <cp:lastModifiedBy>Пользователь</cp:lastModifiedBy>
  <cp:revision>1553</cp:revision>
  <dcterms:created xsi:type="dcterms:W3CDTF">2006-11-28T05:15:39Z</dcterms:created>
  <dcterms:modified xsi:type="dcterms:W3CDTF">2019-12-18T14:07:07Z</dcterms:modified>
</cp:coreProperties>
</file>